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customXml/itemProps95.xml" ContentType="application/vnd.openxmlformats-officedocument.customXmlProperties+xml"/>
  <Override PartName="/customXml/itemProps96.xml" ContentType="application/vnd.openxmlformats-officedocument.customXmlProperties+xml"/>
  <Override PartName="/customXml/itemProps97.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rsidR="001B5F89" w:rsidRPr="006F077C" w:rsidRDefault="001B5F89" w:rsidP="00CD1ED2">
      <w:pPr>
        <w:pStyle w:val="PURTOCHeader"/>
      </w:pPr>
      <w:bookmarkStart w:id="0" w:name="_Toc284019368"/>
      <w:bookmarkStart w:id="1" w:name="_Toc284162981"/>
      <w:bookmarkStart w:id="2" w:name="_Toc288720721"/>
      <w:bookmarkStart w:id="3" w:name="_Toc288722946"/>
      <w:bookmarkStart w:id="4" w:name="_GoBack"/>
      <w:bookmarkEnd w:id="4"/>
      <w:r>
        <w:rPr>
          <w:noProof/>
        </w:rPr>
        <w:drawing>
          <wp:anchor distT="0" distB="0" distL="114300" distR="114300" simplePos="0" relativeHeight="251658240" behindDoc="0" locked="0" layoutInCell="1" allowOverlap="1">
            <wp:simplePos x="0" y="0"/>
            <wp:positionH relativeFrom="column">
              <wp:posOffset>-474786</wp:posOffset>
            </wp:positionH>
            <wp:positionV relativeFrom="page">
              <wp:align>top</wp:align>
            </wp:positionV>
            <wp:extent cx="7799294" cy="1105889"/>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4" cstate="print">
                      <a:extLst>
                        <a:ext uri="{28A0092B-C50C-407E-A947-70E740481C1C}">
                          <a14:useLocalDpi xmlns:a14="http://schemas.microsoft.com/office/drawing/2010/main" val="0"/>
                        </a:ext>
                      </a:extLst>
                    </a:blip>
                    <a:stretch>
                      <a:fillRect/>
                    </a:stretch>
                  </pic:blipFill>
                  <pic:spPr>
                    <a:xfrm>
                      <a:off x="0" y="0"/>
                      <a:ext cx="7803069" cy="1106424"/>
                    </a:xfrm>
                    <a:prstGeom prst="rect">
                      <a:avLst/>
                    </a:prstGeom>
                  </pic:spPr>
                </pic:pic>
              </a:graphicData>
            </a:graphic>
          </wp:anchor>
        </w:drawing>
      </w:r>
    </w:p>
    <w:p w:rsidR="001B5F89" w:rsidRPr="00F65089" w:rsidRDefault="001B5F89" w:rsidP="00CD1ED2">
      <w:pPr>
        <w:pStyle w:val="PURTOCHeader"/>
        <w:rPr>
          <w:lang w:val="pt-BR"/>
        </w:rPr>
      </w:pPr>
      <w:r w:rsidRPr="00F65089">
        <w:rPr>
          <w:rFonts w:ascii="Arial Black" w:hAnsi="Arial Black"/>
          <w:b/>
          <w:sz w:val="32"/>
          <w:lang w:val="pt-BR"/>
        </w:rPr>
        <w:t>Licenciamento por Volume da Microsoft</w:t>
      </w:r>
    </w:p>
    <w:p w:rsidR="001B5F89" w:rsidRPr="00F65089" w:rsidRDefault="00D05436" w:rsidP="00CD1ED2">
      <w:pPr>
        <w:pStyle w:val="PURTOCHeader"/>
        <w:rPr>
          <w:lang w:val="pt-BR"/>
        </w:rPr>
      </w:pPr>
      <w:r w:rsidRPr="00F65089">
        <w:rPr>
          <w:sz w:val="72"/>
          <w:lang w:val="pt-BR"/>
        </w:rPr>
        <w:t>Direitos de Uso do Provedor de Serviços</w:t>
      </w:r>
    </w:p>
    <w:p w:rsidR="001B5F89" w:rsidRPr="00F65089" w:rsidRDefault="001B5F89" w:rsidP="001B5F89">
      <w:pPr>
        <w:pStyle w:val="PURBody"/>
        <w:rPr>
          <w:lang w:val="pt-BR"/>
        </w:rPr>
      </w:pPr>
    </w:p>
    <w:p w:rsidR="001B5F89" w:rsidRPr="00F65089" w:rsidRDefault="001B5F89" w:rsidP="0028224D">
      <w:pPr>
        <w:pStyle w:val="PURBody"/>
        <w:rPr>
          <w:lang w:val="pt-BR"/>
        </w:rPr>
      </w:pPr>
      <w:r w:rsidRPr="00F65089">
        <w:rPr>
          <w:lang w:val="pt-BR"/>
        </w:rPr>
        <w:t>Português do Brasil | julho de 2014</w:t>
      </w:r>
    </w:p>
    <w:p w:rsidR="00396FAF" w:rsidRPr="00F65089" w:rsidRDefault="001B5F89" w:rsidP="00CD1ED2">
      <w:pPr>
        <w:pStyle w:val="PURTOCHeader"/>
        <w:rPr>
          <w:lang w:val="pt-BR"/>
        </w:rPr>
      </w:pPr>
      <w:r>
        <w:rPr>
          <w:noProof/>
        </w:rPr>
        <w:drawing>
          <wp:anchor distT="0" distB="0" distL="114300" distR="114300" simplePos="0" relativeHeight="251658241" behindDoc="0" locked="1" layoutInCell="1" allowOverlap="1">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5"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anchor>
        </w:drawing>
      </w:r>
    </w:p>
    <w:p w:rsidR="00396FAF" w:rsidRPr="00F65089" w:rsidRDefault="00396FAF" w:rsidP="00396FAF">
      <w:pPr>
        <w:rPr>
          <w:lang w:val="pt-BR"/>
        </w:rPr>
      </w:pPr>
    </w:p>
    <w:p w:rsidR="00396FAF" w:rsidRPr="00F65089" w:rsidRDefault="00396FAF" w:rsidP="00396FAF">
      <w:pPr>
        <w:rPr>
          <w:lang w:val="pt-BR"/>
        </w:rPr>
      </w:pPr>
    </w:p>
    <w:p w:rsidR="00396FAF" w:rsidRPr="00F65089" w:rsidRDefault="00396FAF" w:rsidP="00396FAF">
      <w:pPr>
        <w:rPr>
          <w:lang w:val="pt-BR"/>
        </w:rPr>
      </w:pPr>
    </w:p>
    <w:p w:rsidR="00396FAF" w:rsidRPr="00F65089" w:rsidRDefault="00396FAF" w:rsidP="00396FAF">
      <w:pPr>
        <w:rPr>
          <w:lang w:val="pt-BR"/>
        </w:rPr>
      </w:pPr>
    </w:p>
    <w:p w:rsidR="00396FAF" w:rsidRPr="00F65089" w:rsidRDefault="00396FAF" w:rsidP="00396FAF">
      <w:pPr>
        <w:rPr>
          <w:lang w:val="pt-BR"/>
        </w:rPr>
      </w:pPr>
    </w:p>
    <w:p w:rsidR="00396FAF" w:rsidRPr="00F65089" w:rsidRDefault="00396FAF" w:rsidP="00396FAF">
      <w:pPr>
        <w:rPr>
          <w:lang w:val="pt-BR"/>
        </w:rPr>
      </w:pPr>
    </w:p>
    <w:p w:rsidR="00396FAF" w:rsidRPr="00F65089" w:rsidRDefault="00396FAF" w:rsidP="00396FAF">
      <w:pPr>
        <w:rPr>
          <w:lang w:val="pt-BR"/>
        </w:rPr>
      </w:pPr>
    </w:p>
    <w:p w:rsidR="00396FAF" w:rsidRPr="00F65089" w:rsidRDefault="00396FAF" w:rsidP="00396FAF">
      <w:pPr>
        <w:rPr>
          <w:lang w:val="pt-BR"/>
        </w:rPr>
      </w:pPr>
    </w:p>
    <w:p w:rsidR="00396FAF" w:rsidRPr="00F65089" w:rsidRDefault="00396FAF" w:rsidP="00396FAF">
      <w:pPr>
        <w:rPr>
          <w:lang w:val="pt-BR"/>
        </w:rPr>
      </w:pPr>
    </w:p>
    <w:p w:rsidR="00396FAF" w:rsidRPr="00F65089" w:rsidRDefault="00396FAF" w:rsidP="00396FAF">
      <w:pPr>
        <w:rPr>
          <w:lang w:val="pt-BR"/>
        </w:rPr>
      </w:pPr>
    </w:p>
    <w:p w:rsidR="00396FAF" w:rsidRPr="00F65089" w:rsidRDefault="00396FAF" w:rsidP="00396FAF">
      <w:pPr>
        <w:rPr>
          <w:lang w:val="pt-BR"/>
        </w:rPr>
      </w:pPr>
    </w:p>
    <w:p w:rsidR="00396FAF" w:rsidRPr="00F65089" w:rsidRDefault="00396FAF" w:rsidP="00396FAF">
      <w:pPr>
        <w:rPr>
          <w:lang w:val="pt-BR"/>
        </w:rPr>
      </w:pPr>
    </w:p>
    <w:p w:rsidR="00396FAF" w:rsidRPr="00F65089" w:rsidRDefault="00396FAF" w:rsidP="00396FAF">
      <w:pPr>
        <w:rPr>
          <w:lang w:val="pt-BR"/>
        </w:rPr>
      </w:pPr>
    </w:p>
    <w:p w:rsidR="00396FAF" w:rsidRPr="00F65089" w:rsidRDefault="00396FAF" w:rsidP="00396FAF">
      <w:pPr>
        <w:rPr>
          <w:lang w:val="pt-BR"/>
        </w:rPr>
      </w:pPr>
    </w:p>
    <w:p w:rsidR="00396FAF" w:rsidRPr="00F65089" w:rsidRDefault="00396FAF" w:rsidP="00396FAF">
      <w:pPr>
        <w:rPr>
          <w:lang w:val="pt-BR"/>
        </w:rPr>
      </w:pPr>
    </w:p>
    <w:p w:rsidR="00396FAF" w:rsidRPr="00F65089" w:rsidRDefault="00396FAF" w:rsidP="00396FAF">
      <w:pPr>
        <w:rPr>
          <w:lang w:val="pt-BR"/>
        </w:rPr>
      </w:pPr>
    </w:p>
    <w:p w:rsidR="00396FAF" w:rsidRPr="00F65089" w:rsidRDefault="00396FAF" w:rsidP="00396FAF">
      <w:pPr>
        <w:rPr>
          <w:lang w:val="pt-BR"/>
        </w:rPr>
      </w:pPr>
    </w:p>
    <w:p w:rsidR="00396FAF" w:rsidRPr="00F65089" w:rsidRDefault="00396FAF" w:rsidP="00396FAF">
      <w:pPr>
        <w:rPr>
          <w:lang w:val="pt-BR"/>
        </w:rPr>
      </w:pPr>
    </w:p>
    <w:p w:rsidR="00396FAF" w:rsidRPr="00F65089" w:rsidRDefault="00396FAF" w:rsidP="00396FAF">
      <w:pPr>
        <w:rPr>
          <w:lang w:val="pt-BR"/>
        </w:rPr>
      </w:pPr>
    </w:p>
    <w:p w:rsidR="001B5F89" w:rsidRPr="00F65089" w:rsidRDefault="00CB4168" w:rsidP="00396FAF">
      <w:pPr>
        <w:rPr>
          <w:lang w:val="pt-BR"/>
        </w:rPr>
        <w:sectPr w:rsidR="001B5F89" w:rsidRPr="00F65089" w:rsidSect="00272CD1">
          <w:headerReference w:type="default" r:id="rId106"/>
          <w:footerReference w:type="default" r:id="rId107"/>
          <w:type w:val="continuous"/>
          <w:pgSz w:w="12240" w:h="15840" w:code="1"/>
          <w:pgMar w:top="1800" w:right="720" w:bottom="720" w:left="720" w:header="720" w:footer="720" w:gutter="0"/>
          <w:pgNumType w:start="0"/>
          <w:cols w:space="360"/>
          <w:titlePg/>
          <w:docGrid w:linePitch="360"/>
        </w:sectPr>
      </w:pPr>
      <w:r>
        <w:rPr>
          <w:noProof/>
        </w:rPr>
        <w:drawing>
          <wp:anchor distT="0" distB="0" distL="114300" distR="114300" simplePos="0" relativeHeight="251658242" behindDoc="0" locked="0" layoutInCell="1" allowOverlap="1">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8">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rsidR="000A570B" w:rsidRPr="003A212A" w:rsidRDefault="000A570B" w:rsidP="003A212A">
      <w:pPr>
        <w:pStyle w:val="PURBlueStrong"/>
        <w:spacing w:after="240"/>
        <w:jc w:val="center"/>
        <w:rPr>
          <w:b/>
        </w:rPr>
        <w:sectPr w:rsidR="000A570B" w:rsidRPr="003A212A" w:rsidSect="003A212A">
          <w:headerReference w:type="even" r:id="rId109"/>
          <w:headerReference w:type="default" r:id="rId110"/>
          <w:footerReference w:type="default" r:id="rId111"/>
          <w:headerReference w:type="first" r:id="rId112"/>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Pr>
          <w:b/>
        </w:rPr>
        <w:lastRenderedPageBreak/>
        <w:t>Índice</w:t>
      </w:r>
    </w:p>
    <w:p w:rsidR="00663276" w:rsidRDefault="00061C1C">
      <w:pPr>
        <w:pStyle w:val="TOC1"/>
        <w:tabs>
          <w:tab w:val="right" w:leader="dot" w:pos="5210"/>
        </w:tabs>
        <w:rPr>
          <w:rFonts w:asciiTheme="minorHAnsi" w:hAnsiTheme="minorHAnsi"/>
          <w:b w:val="0"/>
          <w:caps w:val="0"/>
          <w:noProof/>
          <w:color w:val="auto"/>
          <w:sz w:val="22"/>
          <w:szCs w:val="22"/>
        </w:rPr>
      </w:pPr>
      <w:r>
        <w:lastRenderedPageBreak/>
        <w:fldChar w:fldCharType="begin"/>
      </w:r>
      <w:r w:rsidR="000A570B">
        <w:instrText xml:space="preserve"> TOC \h \z \t "PUR Product Name,2,PUR Section Heading,1" </w:instrText>
      </w:r>
      <w:r>
        <w:fldChar w:fldCharType="separate"/>
      </w:r>
      <w:hyperlink w:anchor="_Toc388603271" w:history="1">
        <w:r w:rsidR="00663276" w:rsidRPr="00812604">
          <w:rPr>
            <w:rStyle w:val="Hyperlink"/>
            <w:noProof/>
          </w:rPr>
          <w:t>Introdução</w:t>
        </w:r>
        <w:r w:rsidR="00663276">
          <w:rPr>
            <w:noProof/>
            <w:webHidden/>
          </w:rPr>
          <w:tab/>
        </w:r>
        <w:r>
          <w:rPr>
            <w:noProof/>
            <w:webHidden/>
          </w:rPr>
          <w:fldChar w:fldCharType="begin"/>
        </w:r>
        <w:r w:rsidR="00663276">
          <w:rPr>
            <w:noProof/>
            <w:webHidden/>
          </w:rPr>
          <w:instrText xml:space="preserve"> PAGEREF _Toc388603271 \h </w:instrText>
        </w:r>
        <w:r>
          <w:rPr>
            <w:noProof/>
            <w:webHidden/>
          </w:rPr>
        </w:r>
        <w:r>
          <w:rPr>
            <w:noProof/>
            <w:webHidden/>
          </w:rPr>
          <w:fldChar w:fldCharType="separate"/>
        </w:r>
        <w:r w:rsidR="006512B2">
          <w:rPr>
            <w:noProof/>
            <w:webHidden/>
          </w:rPr>
          <w:t>2</w:t>
        </w:r>
        <w:r>
          <w:rPr>
            <w:noProof/>
            <w:webHidden/>
          </w:rPr>
          <w:fldChar w:fldCharType="end"/>
        </w:r>
      </w:hyperlink>
    </w:p>
    <w:p w:rsidR="00663276" w:rsidRDefault="005B6797">
      <w:pPr>
        <w:pStyle w:val="TOC1"/>
        <w:tabs>
          <w:tab w:val="right" w:leader="dot" w:pos="5210"/>
        </w:tabs>
        <w:rPr>
          <w:rFonts w:asciiTheme="minorHAnsi" w:hAnsiTheme="minorHAnsi"/>
          <w:b w:val="0"/>
          <w:caps w:val="0"/>
          <w:noProof/>
          <w:color w:val="auto"/>
          <w:sz w:val="22"/>
          <w:szCs w:val="22"/>
        </w:rPr>
      </w:pPr>
      <w:hyperlink w:anchor="_Toc388603272" w:history="1">
        <w:r w:rsidR="00663276" w:rsidRPr="00812604">
          <w:rPr>
            <w:rStyle w:val="Hyperlink"/>
            <w:noProof/>
          </w:rPr>
          <w:t>Termos Universais de Licença</w:t>
        </w:r>
        <w:r w:rsidR="00663276">
          <w:rPr>
            <w:noProof/>
            <w:webHidden/>
          </w:rPr>
          <w:tab/>
        </w:r>
        <w:r w:rsidR="00061C1C">
          <w:rPr>
            <w:noProof/>
            <w:webHidden/>
          </w:rPr>
          <w:fldChar w:fldCharType="begin"/>
        </w:r>
        <w:r w:rsidR="00663276">
          <w:rPr>
            <w:noProof/>
            <w:webHidden/>
          </w:rPr>
          <w:instrText xml:space="preserve"> PAGEREF _Toc388603272 \h </w:instrText>
        </w:r>
        <w:r w:rsidR="00061C1C">
          <w:rPr>
            <w:noProof/>
            <w:webHidden/>
          </w:rPr>
        </w:r>
        <w:r w:rsidR="00061C1C">
          <w:rPr>
            <w:noProof/>
            <w:webHidden/>
          </w:rPr>
          <w:fldChar w:fldCharType="separate"/>
        </w:r>
        <w:r w:rsidR="006512B2">
          <w:rPr>
            <w:noProof/>
            <w:webHidden/>
          </w:rPr>
          <w:t>4</w:t>
        </w:r>
        <w:r w:rsidR="00061C1C">
          <w:rPr>
            <w:noProof/>
            <w:webHidden/>
          </w:rPr>
          <w:fldChar w:fldCharType="end"/>
        </w:r>
      </w:hyperlink>
    </w:p>
    <w:p w:rsidR="00663276" w:rsidRDefault="005B6797">
      <w:pPr>
        <w:pStyle w:val="TOC1"/>
        <w:tabs>
          <w:tab w:val="right" w:leader="dot" w:pos="5210"/>
        </w:tabs>
        <w:rPr>
          <w:rFonts w:asciiTheme="minorHAnsi" w:hAnsiTheme="minorHAnsi"/>
          <w:b w:val="0"/>
          <w:caps w:val="0"/>
          <w:noProof/>
          <w:color w:val="auto"/>
          <w:sz w:val="22"/>
          <w:szCs w:val="22"/>
        </w:rPr>
      </w:pPr>
      <w:hyperlink w:anchor="_Toc388603273" w:history="1">
        <w:r w:rsidR="00663276" w:rsidRPr="00812604">
          <w:rPr>
            <w:rStyle w:val="Hyperlink"/>
            <w:noProof/>
          </w:rPr>
          <w:t>Modelo de Licença Por Processador</w:t>
        </w:r>
        <w:r w:rsidR="00663276">
          <w:rPr>
            <w:noProof/>
            <w:webHidden/>
          </w:rPr>
          <w:tab/>
        </w:r>
        <w:r w:rsidR="00061C1C">
          <w:rPr>
            <w:noProof/>
            <w:webHidden/>
          </w:rPr>
          <w:fldChar w:fldCharType="begin"/>
        </w:r>
        <w:r w:rsidR="00663276">
          <w:rPr>
            <w:noProof/>
            <w:webHidden/>
          </w:rPr>
          <w:instrText xml:space="preserve"> PAGEREF _Toc388603273 \h </w:instrText>
        </w:r>
        <w:r w:rsidR="00061C1C">
          <w:rPr>
            <w:noProof/>
            <w:webHidden/>
          </w:rPr>
        </w:r>
        <w:r w:rsidR="00061C1C">
          <w:rPr>
            <w:noProof/>
            <w:webHidden/>
          </w:rPr>
          <w:fldChar w:fldCharType="separate"/>
        </w:r>
        <w:r w:rsidR="006512B2">
          <w:rPr>
            <w:noProof/>
            <w:webHidden/>
          </w:rPr>
          <w:t>11</w:t>
        </w:r>
        <w:r w:rsidR="00061C1C">
          <w:rPr>
            <w:noProof/>
            <w:webHidden/>
          </w:rPr>
          <w:fldChar w:fldCharType="end"/>
        </w:r>
      </w:hyperlink>
    </w:p>
    <w:p w:rsidR="00663276" w:rsidRDefault="005B6797">
      <w:pPr>
        <w:pStyle w:val="TOC2"/>
        <w:rPr>
          <w:noProof/>
          <w:color w:val="auto"/>
          <w:sz w:val="22"/>
        </w:rPr>
      </w:pPr>
      <w:hyperlink w:anchor="_Toc388603274" w:history="1">
        <w:r w:rsidR="00663276" w:rsidRPr="00812604">
          <w:rPr>
            <w:rStyle w:val="Hyperlink"/>
            <w:noProof/>
          </w:rPr>
          <w:t>Core Infrastructure Server Suite Datacenter</w:t>
        </w:r>
        <w:r w:rsidR="00663276">
          <w:rPr>
            <w:noProof/>
            <w:webHidden/>
          </w:rPr>
          <w:tab/>
        </w:r>
        <w:r w:rsidR="00061C1C">
          <w:rPr>
            <w:noProof/>
            <w:webHidden/>
          </w:rPr>
          <w:fldChar w:fldCharType="begin"/>
        </w:r>
        <w:r w:rsidR="00663276">
          <w:rPr>
            <w:noProof/>
            <w:webHidden/>
          </w:rPr>
          <w:instrText xml:space="preserve"> PAGEREF _Toc388603274 \h </w:instrText>
        </w:r>
        <w:r w:rsidR="00061C1C">
          <w:rPr>
            <w:noProof/>
            <w:webHidden/>
          </w:rPr>
        </w:r>
        <w:r w:rsidR="00061C1C">
          <w:rPr>
            <w:noProof/>
            <w:webHidden/>
          </w:rPr>
          <w:fldChar w:fldCharType="separate"/>
        </w:r>
        <w:r w:rsidR="006512B2">
          <w:rPr>
            <w:noProof/>
            <w:webHidden/>
          </w:rPr>
          <w:t>13</w:t>
        </w:r>
        <w:r w:rsidR="00061C1C">
          <w:rPr>
            <w:noProof/>
            <w:webHidden/>
          </w:rPr>
          <w:fldChar w:fldCharType="end"/>
        </w:r>
      </w:hyperlink>
    </w:p>
    <w:p w:rsidR="00663276" w:rsidRDefault="005B6797">
      <w:pPr>
        <w:pStyle w:val="TOC2"/>
        <w:rPr>
          <w:noProof/>
          <w:color w:val="auto"/>
          <w:sz w:val="22"/>
        </w:rPr>
      </w:pPr>
      <w:hyperlink w:anchor="_Toc388603275" w:history="1">
        <w:r w:rsidR="00663276" w:rsidRPr="00812604">
          <w:rPr>
            <w:rStyle w:val="Hyperlink"/>
            <w:noProof/>
          </w:rPr>
          <w:t>Core Infrastructure Server Suite Standard</w:t>
        </w:r>
        <w:r w:rsidR="00663276">
          <w:rPr>
            <w:noProof/>
            <w:webHidden/>
          </w:rPr>
          <w:tab/>
        </w:r>
        <w:r w:rsidR="00061C1C">
          <w:rPr>
            <w:noProof/>
            <w:webHidden/>
          </w:rPr>
          <w:fldChar w:fldCharType="begin"/>
        </w:r>
        <w:r w:rsidR="00663276">
          <w:rPr>
            <w:noProof/>
            <w:webHidden/>
          </w:rPr>
          <w:instrText xml:space="preserve"> PAGEREF _Toc388603275 \h </w:instrText>
        </w:r>
        <w:r w:rsidR="00061C1C">
          <w:rPr>
            <w:noProof/>
            <w:webHidden/>
          </w:rPr>
        </w:r>
        <w:r w:rsidR="00061C1C">
          <w:rPr>
            <w:noProof/>
            <w:webHidden/>
          </w:rPr>
          <w:fldChar w:fldCharType="separate"/>
        </w:r>
        <w:r w:rsidR="006512B2">
          <w:rPr>
            <w:noProof/>
            <w:webHidden/>
          </w:rPr>
          <w:t>14</w:t>
        </w:r>
        <w:r w:rsidR="00061C1C">
          <w:rPr>
            <w:noProof/>
            <w:webHidden/>
          </w:rPr>
          <w:fldChar w:fldCharType="end"/>
        </w:r>
      </w:hyperlink>
    </w:p>
    <w:p w:rsidR="00663276" w:rsidRDefault="005B6797" w:rsidP="005F187B">
      <w:pPr>
        <w:pStyle w:val="TOC2"/>
        <w:ind w:left="144" w:firstLine="0"/>
        <w:rPr>
          <w:noProof/>
          <w:color w:val="auto"/>
          <w:sz w:val="22"/>
        </w:rPr>
      </w:pPr>
      <w:hyperlink w:anchor="_Toc388603276" w:history="1">
        <w:r w:rsidR="00663276" w:rsidRPr="00812604">
          <w:rPr>
            <w:rStyle w:val="Hyperlink"/>
            <w:noProof/>
          </w:rPr>
          <w:t xml:space="preserve">Serviço de Sincronização do Forefront Identity </w:t>
        </w:r>
        <w:r w:rsidR="00663276">
          <w:rPr>
            <w:rStyle w:val="Hyperlink"/>
            <w:noProof/>
          </w:rPr>
          <w:br/>
        </w:r>
        <w:r w:rsidR="00663276" w:rsidRPr="00812604">
          <w:rPr>
            <w:rStyle w:val="Hyperlink"/>
            <w:noProof/>
          </w:rPr>
          <w:t>Manager for Hosting 2010 R2</w:t>
        </w:r>
        <w:r w:rsidR="00663276">
          <w:rPr>
            <w:noProof/>
            <w:webHidden/>
          </w:rPr>
          <w:tab/>
        </w:r>
        <w:r w:rsidR="00061C1C">
          <w:rPr>
            <w:noProof/>
            <w:webHidden/>
          </w:rPr>
          <w:fldChar w:fldCharType="begin"/>
        </w:r>
        <w:r w:rsidR="00663276">
          <w:rPr>
            <w:noProof/>
            <w:webHidden/>
          </w:rPr>
          <w:instrText xml:space="preserve"> PAGEREF _Toc388603276 \h </w:instrText>
        </w:r>
        <w:r w:rsidR="00061C1C">
          <w:rPr>
            <w:noProof/>
            <w:webHidden/>
          </w:rPr>
        </w:r>
        <w:r w:rsidR="00061C1C">
          <w:rPr>
            <w:noProof/>
            <w:webHidden/>
          </w:rPr>
          <w:fldChar w:fldCharType="separate"/>
        </w:r>
        <w:r w:rsidR="006512B2">
          <w:rPr>
            <w:noProof/>
            <w:webHidden/>
          </w:rPr>
          <w:t>15</w:t>
        </w:r>
        <w:r w:rsidR="00061C1C">
          <w:rPr>
            <w:noProof/>
            <w:webHidden/>
          </w:rPr>
          <w:fldChar w:fldCharType="end"/>
        </w:r>
      </w:hyperlink>
    </w:p>
    <w:p w:rsidR="00663276" w:rsidRDefault="005B6797">
      <w:pPr>
        <w:pStyle w:val="TOC2"/>
        <w:rPr>
          <w:noProof/>
          <w:color w:val="auto"/>
          <w:sz w:val="22"/>
        </w:rPr>
      </w:pPr>
      <w:hyperlink w:anchor="_Toc388603277" w:history="1">
        <w:r w:rsidR="00663276" w:rsidRPr="00812604">
          <w:rPr>
            <w:rStyle w:val="Hyperlink"/>
            <w:noProof/>
          </w:rPr>
          <w:t>Microsoft Dynamics C5 2012</w:t>
        </w:r>
        <w:r w:rsidR="00663276">
          <w:rPr>
            <w:noProof/>
            <w:webHidden/>
          </w:rPr>
          <w:tab/>
        </w:r>
        <w:r w:rsidR="00061C1C">
          <w:rPr>
            <w:noProof/>
            <w:webHidden/>
          </w:rPr>
          <w:fldChar w:fldCharType="begin"/>
        </w:r>
        <w:r w:rsidR="00663276">
          <w:rPr>
            <w:noProof/>
            <w:webHidden/>
          </w:rPr>
          <w:instrText xml:space="preserve"> PAGEREF _Toc388603277 \h </w:instrText>
        </w:r>
        <w:r w:rsidR="00061C1C">
          <w:rPr>
            <w:noProof/>
            <w:webHidden/>
          </w:rPr>
        </w:r>
        <w:r w:rsidR="00061C1C">
          <w:rPr>
            <w:noProof/>
            <w:webHidden/>
          </w:rPr>
          <w:fldChar w:fldCharType="separate"/>
        </w:r>
        <w:r w:rsidR="006512B2">
          <w:rPr>
            <w:noProof/>
            <w:webHidden/>
          </w:rPr>
          <w:t>15</w:t>
        </w:r>
        <w:r w:rsidR="00061C1C">
          <w:rPr>
            <w:noProof/>
            <w:webHidden/>
          </w:rPr>
          <w:fldChar w:fldCharType="end"/>
        </w:r>
      </w:hyperlink>
    </w:p>
    <w:p w:rsidR="00663276" w:rsidRDefault="005B6797">
      <w:pPr>
        <w:pStyle w:val="TOC2"/>
        <w:rPr>
          <w:noProof/>
          <w:color w:val="auto"/>
          <w:sz w:val="22"/>
        </w:rPr>
      </w:pPr>
      <w:hyperlink w:anchor="_Toc388603278" w:history="1">
        <w:r w:rsidR="00663276" w:rsidRPr="00812604">
          <w:rPr>
            <w:rStyle w:val="Hyperlink"/>
            <w:noProof/>
          </w:rPr>
          <w:t>Microsoft Dynamics GP 2013</w:t>
        </w:r>
        <w:r w:rsidR="00663276">
          <w:rPr>
            <w:noProof/>
            <w:webHidden/>
          </w:rPr>
          <w:tab/>
        </w:r>
        <w:r w:rsidR="00061C1C">
          <w:rPr>
            <w:noProof/>
            <w:webHidden/>
          </w:rPr>
          <w:fldChar w:fldCharType="begin"/>
        </w:r>
        <w:r w:rsidR="00663276">
          <w:rPr>
            <w:noProof/>
            <w:webHidden/>
          </w:rPr>
          <w:instrText xml:space="preserve"> PAGEREF _Toc388603278 \h </w:instrText>
        </w:r>
        <w:r w:rsidR="00061C1C">
          <w:rPr>
            <w:noProof/>
            <w:webHidden/>
          </w:rPr>
        </w:r>
        <w:r w:rsidR="00061C1C">
          <w:rPr>
            <w:noProof/>
            <w:webHidden/>
          </w:rPr>
          <w:fldChar w:fldCharType="separate"/>
        </w:r>
        <w:r w:rsidR="006512B2">
          <w:rPr>
            <w:noProof/>
            <w:webHidden/>
          </w:rPr>
          <w:t>16</w:t>
        </w:r>
        <w:r w:rsidR="00061C1C">
          <w:rPr>
            <w:noProof/>
            <w:webHidden/>
          </w:rPr>
          <w:fldChar w:fldCharType="end"/>
        </w:r>
      </w:hyperlink>
    </w:p>
    <w:p w:rsidR="00663276" w:rsidRDefault="005B6797">
      <w:pPr>
        <w:pStyle w:val="TOC2"/>
        <w:rPr>
          <w:noProof/>
          <w:color w:val="auto"/>
          <w:sz w:val="22"/>
        </w:rPr>
      </w:pPr>
      <w:hyperlink w:anchor="_Toc388603279" w:history="1">
        <w:r w:rsidR="00663276" w:rsidRPr="00812604">
          <w:rPr>
            <w:rStyle w:val="Hyperlink"/>
            <w:noProof/>
          </w:rPr>
          <w:t>Microsoft Dynamics NAV 2013 R2</w:t>
        </w:r>
        <w:r w:rsidR="00663276">
          <w:rPr>
            <w:noProof/>
            <w:webHidden/>
          </w:rPr>
          <w:tab/>
        </w:r>
        <w:r w:rsidR="00061C1C">
          <w:rPr>
            <w:noProof/>
            <w:webHidden/>
          </w:rPr>
          <w:fldChar w:fldCharType="begin"/>
        </w:r>
        <w:r w:rsidR="00663276">
          <w:rPr>
            <w:noProof/>
            <w:webHidden/>
          </w:rPr>
          <w:instrText xml:space="preserve"> PAGEREF _Toc388603279 \h </w:instrText>
        </w:r>
        <w:r w:rsidR="00061C1C">
          <w:rPr>
            <w:noProof/>
            <w:webHidden/>
          </w:rPr>
        </w:r>
        <w:r w:rsidR="00061C1C">
          <w:rPr>
            <w:noProof/>
            <w:webHidden/>
          </w:rPr>
          <w:fldChar w:fldCharType="separate"/>
        </w:r>
        <w:r w:rsidR="006512B2">
          <w:rPr>
            <w:noProof/>
            <w:webHidden/>
          </w:rPr>
          <w:t>17</w:t>
        </w:r>
        <w:r w:rsidR="00061C1C">
          <w:rPr>
            <w:noProof/>
            <w:webHidden/>
          </w:rPr>
          <w:fldChar w:fldCharType="end"/>
        </w:r>
      </w:hyperlink>
    </w:p>
    <w:p w:rsidR="00663276" w:rsidRDefault="005B6797">
      <w:pPr>
        <w:pStyle w:val="TOC2"/>
        <w:rPr>
          <w:noProof/>
          <w:color w:val="auto"/>
          <w:sz w:val="22"/>
        </w:rPr>
      </w:pPr>
      <w:hyperlink w:anchor="_Toc388603280" w:history="1">
        <w:r w:rsidR="00663276" w:rsidRPr="00812604">
          <w:rPr>
            <w:rStyle w:val="Hyperlink"/>
            <w:noProof/>
          </w:rPr>
          <w:t>Microsoft Dynamics SL 2011</w:t>
        </w:r>
        <w:r w:rsidR="00663276">
          <w:rPr>
            <w:noProof/>
            <w:webHidden/>
          </w:rPr>
          <w:tab/>
        </w:r>
        <w:r w:rsidR="00061C1C">
          <w:rPr>
            <w:noProof/>
            <w:webHidden/>
          </w:rPr>
          <w:fldChar w:fldCharType="begin"/>
        </w:r>
        <w:r w:rsidR="00663276">
          <w:rPr>
            <w:noProof/>
            <w:webHidden/>
          </w:rPr>
          <w:instrText xml:space="preserve"> PAGEREF _Toc388603280 \h </w:instrText>
        </w:r>
        <w:r w:rsidR="00061C1C">
          <w:rPr>
            <w:noProof/>
            <w:webHidden/>
          </w:rPr>
        </w:r>
        <w:r w:rsidR="00061C1C">
          <w:rPr>
            <w:noProof/>
            <w:webHidden/>
          </w:rPr>
          <w:fldChar w:fldCharType="separate"/>
        </w:r>
        <w:r w:rsidR="006512B2">
          <w:rPr>
            <w:noProof/>
            <w:webHidden/>
          </w:rPr>
          <w:t>17</w:t>
        </w:r>
        <w:r w:rsidR="00061C1C">
          <w:rPr>
            <w:noProof/>
            <w:webHidden/>
          </w:rPr>
          <w:fldChar w:fldCharType="end"/>
        </w:r>
      </w:hyperlink>
    </w:p>
    <w:p w:rsidR="00663276" w:rsidRDefault="005B6797">
      <w:pPr>
        <w:pStyle w:val="TOC2"/>
        <w:rPr>
          <w:noProof/>
          <w:color w:val="auto"/>
          <w:sz w:val="22"/>
        </w:rPr>
      </w:pPr>
      <w:hyperlink w:anchor="_Toc388603281" w:history="1">
        <w:r w:rsidR="00663276" w:rsidRPr="00812604">
          <w:rPr>
            <w:rStyle w:val="Hyperlink"/>
            <w:noProof/>
          </w:rPr>
          <w:t>Provisioning System</w:t>
        </w:r>
        <w:r w:rsidR="00663276">
          <w:rPr>
            <w:noProof/>
            <w:webHidden/>
          </w:rPr>
          <w:tab/>
        </w:r>
        <w:r w:rsidR="00061C1C">
          <w:rPr>
            <w:noProof/>
            <w:webHidden/>
          </w:rPr>
          <w:fldChar w:fldCharType="begin"/>
        </w:r>
        <w:r w:rsidR="00663276">
          <w:rPr>
            <w:noProof/>
            <w:webHidden/>
          </w:rPr>
          <w:instrText xml:space="preserve"> PAGEREF _Toc388603281 \h </w:instrText>
        </w:r>
        <w:r w:rsidR="00061C1C">
          <w:rPr>
            <w:noProof/>
            <w:webHidden/>
          </w:rPr>
        </w:r>
        <w:r w:rsidR="00061C1C">
          <w:rPr>
            <w:noProof/>
            <w:webHidden/>
          </w:rPr>
          <w:fldChar w:fldCharType="separate"/>
        </w:r>
        <w:r w:rsidR="006512B2">
          <w:rPr>
            <w:noProof/>
            <w:webHidden/>
          </w:rPr>
          <w:t>18</w:t>
        </w:r>
        <w:r w:rsidR="00061C1C">
          <w:rPr>
            <w:noProof/>
            <w:webHidden/>
          </w:rPr>
          <w:fldChar w:fldCharType="end"/>
        </w:r>
      </w:hyperlink>
    </w:p>
    <w:p w:rsidR="00663276" w:rsidRDefault="005B6797">
      <w:pPr>
        <w:pStyle w:val="TOC2"/>
        <w:rPr>
          <w:noProof/>
          <w:color w:val="auto"/>
          <w:sz w:val="22"/>
        </w:rPr>
      </w:pPr>
      <w:hyperlink w:anchor="_Toc388603282" w:history="1">
        <w:r w:rsidR="00663276" w:rsidRPr="00812604">
          <w:rPr>
            <w:rStyle w:val="Hyperlink"/>
            <w:noProof/>
          </w:rPr>
          <w:t>SharePoint 2013 Hosting</w:t>
        </w:r>
        <w:r w:rsidR="00663276">
          <w:rPr>
            <w:noProof/>
            <w:webHidden/>
          </w:rPr>
          <w:tab/>
        </w:r>
        <w:r w:rsidR="00061C1C">
          <w:rPr>
            <w:noProof/>
            <w:webHidden/>
          </w:rPr>
          <w:fldChar w:fldCharType="begin"/>
        </w:r>
        <w:r w:rsidR="00663276">
          <w:rPr>
            <w:noProof/>
            <w:webHidden/>
          </w:rPr>
          <w:instrText xml:space="preserve"> PAGEREF _Toc388603282 \h </w:instrText>
        </w:r>
        <w:r w:rsidR="00061C1C">
          <w:rPr>
            <w:noProof/>
            <w:webHidden/>
          </w:rPr>
        </w:r>
        <w:r w:rsidR="00061C1C">
          <w:rPr>
            <w:noProof/>
            <w:webHidden/>
          </w:rPr>
          <w:fldChar w:fldCharType="separate"/>
        </w:r>
        <w:r w:rsidR="006512B2">
          <w:rPr>
            <w:noProof/>
            <w:webHidden/>
          </w:rPr>
          <w:t>18</w:t>
        </w:r>
        <w:r w:rsidR="00061C1C">
          <w:rPr>
            <w:noProof/>
            <w:webHidden/>
          </w:rPr>
          <w:fldChar w:fldCharType="end"/>
        </w:r>
      </w:hyperlink>
    </w:p>
    <w:p w:rsidR="00663276" w:rsidRDefault="005B6797">
      <w:pPr>
        <w:pStyle w:val="TOC2"/>
        <w:rPr>
          <w:noProof/>
          <w:color w:val="auto"/>
          <w:sz w:val="22"/>
        </w:rPr>
      </w:pPr>
      <w:hyperlink w:anchor="_Toc388603283" w:history="1">
        <w:r w:rsidR="00663276" w:rsidRPr="00812604">
          <w:rPr>
            <w:rStyle w:val="Hyperlink"/>
            <w:noProof/>
          </w:rPr>
          <w:t>System Center 2012 R2 Datacenter</w:t>
        </w:r>
        <w:r w:rsidR="00663276">
          <w:rPr>
            <w:noProof/>
            <w:webHidden/>
          </w:rPr>
          <w:tab/>
        </w:r>
        <w:r w:rsidR="00061C1C">
          <w:rPr>
            <w:noProof/>
            <w:webHidden/>
          </w:rPr>
          <w:fldChar w:fldCharType="begin"/>
        </w:r>
        <w:r w:rsidR="00663276">
          <w:rPr>
            <w:noProof/>
            <w:webHidden/>
          </w:rPr>
          <w:instrText xml:space="preserve"> PAGEREF _Toc388603283 \h </w:instrText>
        </w:r>
        <w:r w:rsidR="00061C1C">
          <w:rPr>
            <w:noProof/>
            <w:webHidden/>
          </w:rPr>
        </w:r>
        <w:r w:rsidR="00061C1C">
          <w:rPr>
            <w:noProof/>
            <w:webHidden/>
          </w:rPr>
          <w:fldChar w:fldCharType="separate"/>
        </w:r>
        <w:r w:rsidR="006512B2">
          <w:rPr>
            <w:noProof/>
            <w:webHidden/>
          </w:rPr>
          <w:t>19</w:t>
        </w:r>
        <w:r w:rsidR="00061C1C">
          <w:rPr>
            <w:noProof/>
            <w:webHidden/>
          </w:rPr>
          <w:fldChar w:fldCharType="end"/>
        </w:r>
      </w:hyperlink>
    </w:p>
    <w:p w:rsidR="00663276" w:rsidRDefault="005B6797">
      <w:pPr>
        <w:pStyle w:val="TOC2"/>
        <w:rPr>
          <w:noProof/>
          <w:color w:val="auto"/>
          <w:sz w:val="22"/>
        </w:rPr>
      </w:pPr>
      <w:hyperlink w:anchor="_Toc388603284" w:history="1">
        <w:r w:rsidR="00663276" w:rsidRPr="00812604">
          <w:rPr>
            <w:rStyle w:val="Hyperlink"/>
            <w:noProof/>
          </w:rPr>
          <w:t>System Center 2012 R2 Standard</w:t>
        </w:r>
        <w:r w:rsidR="00663276">
          <w:rPr>
            <w:noProof/>
            <w:webHidden/>
          </w:rPr>
          <w:tab/>
        </w:r>
        <w:r w:rsidR="00061C1C">
          <w:rPr>
            <w:noProof/>
            <w:webHidden/>
          </w:rPr>
          <w:fldChar w:fldCharType="begin"/>
        </w:r>
        <w:r w:rsidR="00663276">
          <w:rPr>
            <w:noProof/>
            <w:webHidden/>
          </w:rPr>
          <w:instrText xml:space="preserve"> PAGEREF _Toc388603284 \h </w:instrText>
        </w:r>
        <w:r w:rsidR="00061C1C">
          <w:rPr>
            <w:noProof/>
            <w:webHidden/>
          </w:rPr>
        </w:r>
        <w:r w:rsidR="00061C1C">
          <w:rPr>
            <w:noProof/>
            <w:webHidden/>
          </w:rPr>
          <w:fldChar w:fldCharType="separate"/>
        </w:r>
        <w:r w:rsidR="006512B2">
          <w:rPr>
            <w:noProof/>
            <w:webHidden/>
          </w:rPr>
          <w:t>20</w:t>
        </w:r>
        <w:r w:rsidR="00061C1C">
          <w:rPr>
            <w:noProof/>
            <w:webHidden/>
          </w:rPr>
          <w:fldChar w:fldCharType="end"/>
        </w:r>
      </w:hyperlink>
    </w:p>
    <w:p w:rsidR="00663276" w:rsidRDefault="005B6797">
      <w:pPr>
        <w:pStyle w:val="TOC2"/>
        <w:rPr>
          <w:noProof/>
          <w:color w:val="auto"/>
          <w:sz w:val="22"/>
        </w:rPr>
      </w:pPr>
      <w:hyperlink w:anchor="_Toc388603285" w:history="1">
        <w:r w:rsidR="00663276" w:rsidRPr="00812604">
          <w:rPr>
            <w:rStyle w:val="Hyperlink"/>
            <w:noProof/>
          </w:rPr>
          <w:t>Windows Server 2012 R2 Datacenter</w:t>
        </w:r>
        <w:r w:rsidR="00663276">
          <w:rPr>
            <w:noProof/>
            <w:webHidden/>
          </w:rPr>
          <w:tab/>
        </w:r>
        <w:r w:rsidR="00061C1C">
          <w:rPr>
            <w:noProof/>
            <w:webHidden/>
          </w:rPr>
          <w:fldChar w:fldCharType="begin"/>
        </w:r>
        <w:r w:rsidR="00663276">
          <w:rPr>
            <w:noProof/>
            <w:webHidden/>
          </w:rPr>
          <w:instrText xml:space="preserve"> PAGEREF _Toc388603285 \h </w:instrText>
        </w:r>
        <w:r w:rsidR="00061C1C">
          <w:rPr>
            <w:noProof/>
            <w:webHidden/>
          </w:rPr>
        </w:r>
        <w:r w:rsidR="00061C1C">
          <w:rPr>
            <w:noProof/>
            <w:webHidden/>
          </w:rPr>
          <w:fldChar w:fldCharType="separate"/>
        </w:r>
        <w:r w:rsidR="006512B2">
          <w:rPr>
            <w:noProof/>
            <w:webHidden/>
          </w:rPr>
          <w:t>21</w:t>
        </w:r>
        <w:r w:rsidR="00061C1C">
          <w:rPr>
            <w:noProof/>
            <w:webHidden/>
          </w:rPr>
          <w:fldChar w:fldCharType="end"/>
        </w:r>
      </w:hyperlink>
    </w:p>
    <w:p w:rsidR="00663276" w:rsidRDefault="005B6797">
      <w:pPr>
        <w:pStyle w:val="TOC2"/>
        <w:rPr>
          <w:noProof/>
          <w:color w:val="auto"/>
          <w:sz w:val="22"/>
        </w:rPr>
      </w:pPr>
      <w:hyperlink w:anchor="_Toc388603286" w:history="1">
        <w:r w:rsidR="00663276" w:rsidRPr="00812604">
          <w:rPr>
            <w:rStyle w:val="Hyperlink"/>
            <w:noProof/>
          </w:rPr>
          <w:t>Windows Server 2012 R2 Standard</w:t>
        </w:r>
        <w:r w:rsidR="00663276">
          <w:rPr>
            <w:noProof/>
            <w:webHidden/>
          </w:rPr>
          <w:tab/>
        </w:r>
        <w:r w:rsidR="00061C1C">
          <w:rPr>
            <w:noProof/>
            <w:webHidden/>
          </w:rPr>
          <w:fldChar w:fldCharType="begin"/>
        </w:r>
        <w:r w:rsidR="00663276">
          <w:rPr>
            <w:noProof/>
            <w:webHidden/>
          </w:rPr>
          <w:instrText xml:space="preserve"> PAGEREF _Toc388603286 \h </w:instrText>
        </w:r>
        <w:r w:rsidR="00061C1C">
          <w:rPr>
            <w:noProof/>
            <w:webHidden/>
          </w:rPr>
        </w:r>
        <w:r w:rsidR="00061C1C">
          <w:rPr>
            <w:noProof/>
            <w:webHidden/>
          </w:rPr>
          <w:fldChar w:fldCharType="separate"/>
        </w:r>
        <w:r w:rsidR="006512B2">
          <w:rPr>
            <w:noProof/>
            <w:webHidden/>
          </w:rPr>
          <w:t>22</w:t>
        </w:r>
        <w:r w:rsidR="00061C1C">
          <w:rPr>
            <w:noProof/>
            <w:webHidden/>
          </w:rPr>
          <w:fldChar w:fldCharType="end"/>
        </w:r>
      </w:hyperlink>
    </w:p>
    <w:p w:rsidR="00663276" w:rsidRDefault="005B6797">
      <w:pPr>
        <w:pStyle w:val="TOC2"/>
        <w:rPr>
          <w:noProof/>
          <w:color w:val="auto"/>
          <w:sz w:val="22"/>
        </w:rPr>
      </w:pPr>
      <w:hyperlink w:anchor="_Toc388603287" w:history="1">
        <w:r w:rsidR="00663276" w:rsidRPr="00812604">
          <w:rPr>
            <w:rStyle w:val="Hyperlink"/>
            <w:noProof/>
          </w:rPr>
          <w:t>Windows Server 2012 R2 Essentials</w:t>
        </w:r>
        <w:r w:rsidR="00663276">
          <w:rPr>
            <w:noProof/>
            <w:webHidden/>
          </w:rPr>
          <w:tab/>
        </w:r>
        <w:r w:rsidR="00061C1C">
          <w:rPr>
            <w:noProof/>
            <w:webHidden/>
          </w:rPr>
          <w:fldChar w:fldCharType="begin"/>
        </w:r>
        <w:r w:rsidR="00663276">
          <w:rPr>
            <w:noProof/>
            <w:webHidden/>
          </w:rPr>
          <w:instrText xml:space="preserve"> PAGEREF _Toc388603287 \h </w:instrText>
        </w:r>
        <w:r w:rsidR="00061C1C">
          <w:rPr>
            <w:noProof/>
            <w:webHidden/>
          </w:rPr>
        </w:r>
        <w:r w:rsidR="00061C1C">
          <w:rPr>
            <w:noProof/>
            <w:webHidden/>
          </w:rPr>
          <w:fldChar w:fldCharType="separate"/>
        </w:r>
        <w:r w:rsidR="006512B2">
          <w:rPr>
            <w:noProof/>
            <w:webHidden/>
          </w:rPr>
          <w:t>23</w:t>
        </w:r>
        <w:r w:rsidR="00061C1C">
          <w:rPr>
            <w:noProof/>
            <w:webHidden/>
          </w:rPr>
          <w:fldChar w:fldCharType="end"/>
        </w:r>
      </w:hyperlink>
    </w:p>
    <w:p w:rsidR="00663276" w:rsidRDefault="005B6797">
      <w:pPr>
        <w:pStyle w:val="TOC1"/>
        <w:tabs>
          <w:tab w:val="right" w:leader="dot" w:pos="5210"/>
        </w:tabs>
        <w:rPr>
          <w:rFonts w:asciiTheme="minorHAnsi" w:hAnsiTheme="minorHAnsi"/>
          <w:b w:val="0"/>
          <w:caps w:val="0"/>
          <w:noProof/>
          <w:color w:val="auto"/>
          <w:sz w:val="22"/>
          <w:szCs w:val="22"/>
        </w:rPr>
      </w:pPr>
      <w:hyperlink w:anchor="_Toc388603288" w:history="1">
        <w:r w:rsidR="00663276" w:rsidRPr="00812604">
          <w:rPr>
            <w:rStyle w:val="Hyperlink"/>
            <w:noProof/>
          </w:rPr>
          <w:t>Modelo de Licença Por Núcleo</w:t>
        </w:r>
        <w:r w:rsidR="00663276">
          <w:rPr>
            <w:noProof/>
            <w:webHidden/>
          </w:rPr>
          <w:tab/>
        </w:r>
        <w:r w:rsidR="00061C1C">
          <w:rPr>
            <w:noProof/>
            <w:webHidden/>
          </w:rPr>
          <w:fldChar w:fldCharType="begin"/>
        </w:r>
        <w:r w:rsidR="00663276">
          <w:rPr>
            <w:noProof/>
            <w:webHidden/>
          </w:rPr>
          <w:instrText xml:space="preserve"> PAGEREF _Toc388603288 \h </w:instrText>
        </w:r>
        <w:r w:rsidR="00061C1C">
          <w:rPr>
            <w:noProof/>
            <w:webHidden/>
          </w:rPr>
        </w:r>
        <w:r w:rsidR="00061C1C">
          <w:rPr>
            <w:noProof/>
            <w:webHidden/>
          </w:rPr>
          <w:fldChar w:fldCharType="separate"/>
        </w:r>
        <w:r w:rsidR="006512B2">
          <w:rPr>
            <w:noProof/>
            <w:webHidden/>
          </w:rPr>
          <w:t>25</w:t>
        </w:r>
        <w:r w:rsidR="00061C1C">
          <w:rPr>
            <w:noProof/>
            <w:webHidden/>
          </w:rPr>
          <w:fldChar w:fldCharType="end"/>
        </w:r>
      </w:hyperlink>
    </w:p>
    <w:p w:rsidR="00663276" w:rsidRDefault="005B6797">
      <w:pPr>
        <w:pStyle w:val="TOC2"/>
        <w:rPr>
          <w:noProof/>
          <w:color w:val="auto"/>
          <w:sz w:val="22"/>
        </w:rPr>
      </w:pPr>
      <w:hyperlink w:anchor="_Toc388603289" w:history="1">
        <w:r w:rsidR="00663276" w:rsidRPr="00812604">
          <w:rPr>
            <w:rStyle w:val="Hyperlink"/>
            <w:noProof/>
          </w:rPr>
          <w:t>BizTalk Server 2013 R2 Enterprise</w:t>
        </w:r>
        <w:r w:rsidR="00663276">
          <w:rPr>
            <w:noProof/>
            <w:webHidden/>
          </w:rPr>
          <w:tab/>
        </w:r>
        <w:r w:rsidR="00061C1C">
          <w:rPr>
            <w:noProof/>
            <w:webHidden/>
          </w:rPr>
          <w:fldChar w:fldCharType="begin"/>
        </w:r>
        <w:r w:rsidR="00663276">
          <w:rPr>
            <w:noProof/>
            <w:webHidden/>
          </w:rPr>
          <w:instrText xml:space="preserve"> PAGEREF _Toc388603289 \h </w:instrText>
        </w:r>
        <w:r w:rsidR="00061C1C">
          <w:rPr>
            <w:noProof/>
            <w:webHidden/>
          </w:rPr>
        </w:r>
        <w:r w:rsidR="00061C1C">
          <w:rPr>
            <w:noProof/>
            <w:webHidden/>
          </w:rPr>
          <w:fldChar w:fldCharType="separate"/>
        </w:r>
        <w:r w:rsidR="006512B2">
          <w:rPr>
            <w:noProof/>
            <w:webHidden/>
          </w:rPr>
          <w:t>26</w:t>
        </w:r>
        <w:r w:rsidR="00061C1C">
          <w:rPr>
            <w:noProof/>
            <w:webHidden/>
          </w:rPr>
          <w:fldChar w:fldCharType="end"/>
        </w:r>
      </w:hyperlink>
    </w:p>
    <w:p w:rsidR="00663276" w:rsidRDefault="005B6797">
      <w:pPr>
        <w:pStyle w:val="TOC2"/>
        <w:rPr>
          <w:noProof/>
          <w:color w:val="auto"/>
          <w:sz w:val="22"/>
        </w:rPr>
      </w:pPr>
      <w:hyperlink w:anchor="_Toc388603290" w:history="1">
        <w:r w:rsidR="00663276" w:rsidRPr="00812604">
          <w:rPr>
            <w:rStyle w:val="Hyperlink"/>
            <w:noProof/>
          </w:rPr>
          <w:t>BizTalk Server 2013 R2 Standard</w:t>
        </w:r>
        <w:r w:rsidR="00663276">
          <w:rPr>
            <w:noProof/>
            <w:webHidden/>
          </w:rPr>
          <w:tab/>
        </w:r>
        <w:r w:rsidR="00061C1C">
          <w:rPr>
            <w:noProof/>
            <w:webHidden/>
          </w:rPr>
          <w:fldChar w:fldCharType="begin"/>
        </w:r>
        <w:r w:rsidR="00663276">
          <w:rPr>
            <w:noProof/>
            <w:webHidden/>
          </w:rPr>
          <w:instrText xml:space="preserve"> PAGEREF _Toc388603290 \h </w:instrText>
        </w:r>
        <w:r w:rsidR="00061C1C">
          <w:rPr>
            <w:noProof/>
            <w:webHidden/>
          </w:rPr>
        </w:r>
        <w:r w:rsidR="00061C1C">
          <w:rPr>
            <w:noProof/>
            <w:webHidden/>
          </w:rPr>
          <w:fldChar w:fldCharType="separate"/>
        </w:r>
        <w:r w:rsidR="006512B2">
          <w:rPr>
            <w:noProof/>
            <w:webHidden/>
          </w:rPr>
          <w:t>27</w:t>
        </w:r>
        <w:r w:rsidR="00061C1C">
          <w:rPr>
            <w:noProof/>
            <w:webHidden/>
          </w:rPr>
          <w:fldChar w:fldCharType="end"/>
        </w:r>
      </w:hyperlink>
    </w:p>
    <w:p w:rsidR="00663276" w:rsidRDefault="005B6797">
      <w:pPr>
        <w:pStyle w:val="TOC2"/>
        <w:rPr>
          <w:noProof/>
          <w:color w:val="auto"/>
          <w:sz w:val="22"/>
        </w:rPr>
      </w:pPr>
      <w:hyperlink w:anchor="_Toc388603291" w:history="1">
        <w:r w:rsidR="00663276" w:rsidRPr="00812604">
          <w:rPr>
            <w:rStyle w:val="Hyperlink"/>
            <w:noProof/>
          </w:rPr>
          <w:t>BizTalk Server 2013 R2 Branch</w:t>
        </w:r>
        <w:r w:rsidR="00663276">
          <w:rPr>
            <w:noProof/>
            <w:webHidden/>
          </w:rPr>
          <w:tab/>
        </w:r>
        <w:r w:rsidR="00061C1C">
          <w:rPr>
            <w:noProof/>
            <w:webHidden/>
          </w:rPr>
          <w:fldChar w:fldCharType="begin"/>
        </w:r>
        <w:r w:rsidR="00663276">
          <w:rPr>
            <w:noProof/>
            <w:webHidden/>
          </w:rPr>
          <w:instrText xml:space="preserve"> PAGEREF _Toc388603291 \h </w:instrText>
        </w:r>
        <w:r w:rsidR="00061C1C">
          <w:rPr>
            <w:noProof/>
            <w:webHidden/>
          </w:rPr>
        </w:r>
        <w:r w:rsidR="00061C1C">
          <w:rPr>
            <w:noProof/>
            <w:webHidden/>
          </w:rPr>
          <w:fldChar w:fldCharType="separate"/>
        </w:r>
        <w:r w:rsidR="006512B2">
          <w:rPr>
            <w:noProof/>
            <w:webHidden/>
          </w:rPr>
          <w:t>27</w:t>
        </w:r>
        <w:r w:rsidR="00061C1C">
          <w:rPr>
            <w:noProof/>
            <w:webHidden/>
          </w:rPr>
          <w:fldChar w:fldCharType="end"/>
        </w:r>
      </w:hyperlink>
    </w:p>
    <w:p w:rsidR="00663276" w:rsidRDefault="005B6797">
      <w:pPr>
        <w:pStyle w:val="TOC2"/>
        <w:rPr>
          <w:noProof/>
          <w:color w:val="auto"/>
          <w:sz w:val="22"/>
        </w:rPr>
      </w:pPr>
      <w:hyperlink w:anchor="_Toc388603292" w:history="1">
        <w:r w:rsidR="00663276" w:rsidRPr="00812604">
          <w:rPr>
            <w:rStyle w:val="Hyperlink"/>
            <w:noProof/>
          </w:rPr>
          <w:t>SQL Server 2014 Enterprise Core</w:t>
        </w:r>
        <w:r w:rsidR="00663276">
          <w:rPr>
            <w:noProof/>
            <w:webHidden/>
          </w:rPr>
          <w:tab/>
        </w:r>
        <w:r w:rsidR="00061C1C">
          <w:rPr>
            <w:noProof/>
            <w:webHidden/>
          </w:rPr>
          <w:fldChar w:fldCharType="begin"/>
        </w:r>
        <w:r w:rsidR="00663276">
          <w:rPr>
            <w:noProof/>
            <w:webHidden/>
          </w:rPr>
          <w:instrText xml:space="preserve"> PAGEREF _Toc388603292 \h </w:instrText>
        </w:r>
        <w:r w:rsidR="00061C1C">
          <w:rPr>
            <w:noProof/>
            <w:webHidden/>
          </w:rPr>
        </w:r>
        <w:r w:rsidR="00061C1C">
          <w:rPr>
            <w:noProof/>
            <w:webHidden/>
          </w:rPr>
          <w:fldChar w:fldCharType="separate"/>
        </w:r>
        <w:r w:rsidR="006512B2">
          <w:rPr>
            <w:noProof/>
            <w:webHidden/>
          </w:rPr>
          <w:t>28</w:t>
        </w:r>
        <w:r w:rsidR="00061C1C">
          <w:rPr>
            <w:noProof/>
            <w:webHidden/>
          </w:rPr>
          <w:fldChar w:fldCharType="end"/>
        </w:r>
      </w:hyperlink>
    </w:p>
    <w:p w:rsidR="00663276" w:rsidRDefault="005B6797">
      <w:pPr>
        <w:pStyle w:val="TOC2"/>
        <w:rPr>
          <w:noProof/>
          <w:color w:val="auto"/>
          <w:sz w:val="22"/>
        </w:rPr>
      </w:pPr>
      <w:hyperlink w:anchor="_Toc388603293" w:history="1">
        <w:r w:rsidR="00663276" w:rsidRPr="00812604">
          <w:rPr>
            <w:rStyle w:val="Hyperlink"/>
            <w:noProof/>
          </w:rPr>
          <w:t>SQL Server 2014 Standard Core</w:t>
        </w:r>
        <w:r w:rsidR="00663276">
          <w:rPr>
            <w:noProof/>
            <w:webHidden/>
          </w:rPr>
          <w:tab/>
        </w:r>
        <w:r w:rsidR="00061C1C">
          <w:rPr>
            <w:noProof/>
            <w:webHidden/>
          </w:rPr>
          <w:fldChar w:fldCharType="begin"/>
        </w:r>
        <w:r w:rsidR="00663276">
          <w:rPr>
            <w:noProof/>
            <w:webHidden/>
          </w:rPr>
          <w:instrText xml:space="preserve"> PAGEREF _Toc388603293 \h </w:instrText>
        </w:r>
        <w:r w:rsidR="00061C1C">
          <w:rPr>
            <w:noProof/>
            <w:webHidden/>
          </w:rPr>
        </w:r>
        <w:r w:rsidR="00061C1C">
          <w:rPr>
            <w:noProof/>
            <w:webHidden/>
          </w:rPr>
          <w:fldChar w:fldCharType="separate"/>
        </w:r>
        <w:r w:rsidR="006512B2">
          <w:rPr>
            <w:noProof/>
            <w:webHidden/>
          </w:rPr>
          <w:t>28</w:t>
        </w:r>
        <w:r w:rsidR="00061C1C">
          <w:rPr>
            <w:noProof/>
            <w:webHidden/>
          </w:rPr>
          <w:fldChar w:fldCharType="end"/>
        </w:r>
      </w:hyperlink>
    </w:p>
    <w:p w:rsidR="00663276" w:rsidRDefault="005B6797">
      <w:pPr>
        <w:pStyle w:val="TOC2"/>
        <w:rPr>
          <w:noProof/>
          <w:color w:val="auto"/>
          <w:sz w:val="22"/>
        </w:rPr>
      </w:pPr>
      <w:hyperlink w:anchor="_Toc388603294" w:history="1">
        <w:r w:rsidR="00663276" w:rsidRPr="00812604">
          <w:rPr>
            <w:rStyle w:val="Hyperlink"/>
            <w:noProof/>
          </w:rPr>
          <w:t>SQL Server 2014 Web Core</w:t>
        </w:r>
        <w:r w:rsidR="00663276">
          <w:rPr>
            <w:noProof/>
            <w:webHidden/>
          </w:rPr>
          <w:tab/>
        </w:r>
        <w:r w:rsidR="00061C1C">
          <w:rPr>
            <w:noProof/>
            <w:webHidden/>
          </w:rPr>
          <w:fldChar w:fldCharType="begin"/>
        </w:r>
        <w:r w:rsidR="00663276">
          <w:rPr>
            <w:noProof/>
            <w:webHidden/>
          </w:rPr>
          <w:instrText xml:space="preserve"> PAGEREF _Toc388603294 \h </w:instrText>
        </w:r>
        <w:r w:rsidR="00061C1C">
          <w:rPr>
            <w:noProof/>
            <w:webHidden/>
          </w:rPr>
        </w:r>
        <w:r w:rsidR="00061C1C">
          <w:rPr>
            <w:noProof/>
            <w:webHidden/>
          </w:rPr>
          <w:fldChar w:fldCharType="separate"/>
        </w:r>
        <w:r w:rsidR="006512B2">
          <w:rPr>
            <w:noProof/>
            <w:webHidden/>
          </w:rPr>
          <w:t>29</w:t>
        </w:r>
        <w:r w:rsidR="00061C1C">
          <w:rPr>
            <w:noProof/>
            <w:webHidden/>
          </w:rPr>
          <w:fldChar w:fldCharType="end"/>
        </w:r>
      </w:hyperlink>
    </w:p>
    <w:p w:rsidR="00663276" w:rsidRDefault="005B6797">
      <w:pPr>
        <w:pStyle w:val="TOC1"/>
        <w:tabs>
          <w:tab w:val="right" w:leader="dot" w:pos="5210"/>
        </w:tabs>
        <w:rPr>
          <w:rFonts w:asciiTheme="minorHAnsi" w:hAnsiTheme="minorHAnsi"/>
          <w:b w:val="0"/>
          <w:caps w:val="0"/>
          <w:noProof/>
          <w:color w:val="auto"/>
          <w:sz w:val="22"/>
          <w:szCs w:val="22"/>
        </w:rPr>
      </w:pPr>
      <w:hyperlink w:anchor="_Toc388603295" w:history="1">
        <w:r w:rsidR="00663276" w:rsidRPr="00812604">
          <w:rPr>
            <w:rStyle w:val="Hyperlink"/>
            <w:noProof/>
          </w:rPr>
          <w:t>Modelo SAL (Licença de Acesso para Assinantes) (Produtos e Serviços que não Sejam Online)</w:t>
        </w:r>
        <w:r w:rsidR="00663276">
          <w:rPr>
            <w:noProof/>
            <w:webHidden/>
          </w:rPr>
          <w:tab/>
        </w:r>
        <w:r w:rsidR="00061C1C">
          <w:rPr>
            <w:noProof/>
            <w:webHidden/>
          </w:rPr>
          <w:fldChar w:fldCharType="begin"/>
        </w:r>
        <w:r w:rsidR="00663276">
          <w:rPr>
            <w:noProof/>
            <w:webHidden/>
          </w:rPr>
          <w:instrText xml:space="preserve"> PAGEREF _Toc388603295 \h </w:instrText>
        </w:r>
        <w:r w:rsidR="00061C1C">
          <w:rPr>
            <w:noProof/>
            <w:webHidden/>
          </w:rPr>
        </w:r>
        <w:r w:rsidR="00061C1C">
          <w:rPr>
            <w:noProof/>
            <w:webHidden/>
          </w:rPr>
          <w:fldChar w:fldCharType="separate"/>
        </w:r>
        <w:r w:rsidR="006512B2">
          <w:rPr>
            <w:noProof/>
            <w:webHidden/>
          </w:rPr>
          <w:t>30</w:t>
        </w:r>
        <w:r w:rsidR="00061C1C">
          <w:rPr>
            <w:noProof/>
            <w:webHidden/>
          </w:rPr>
          <w:fldChar w:fldCharType="end"/>
        </w:r>
      </w:hyperlink>
    </w:p>
    <w:p w:rsidR="00663276" w:rsidRDefault="005B6797">
      <w:pPr>
        <w:pStyle w:val="TOC2"/>
        <w:rPr>
          <w:noProof/>
          <w:color w:val="auto"/>
          <w:sz w:val="22"/>
        </w:rPr>
      </w:pPr>
      <w:hyperlink w:anchor="_Toc388603296" w:history="1">
        <w:r w:rsidR="00663276" w:rsidRPr="00812604">
          <w:rPr>
            <w:rStyle w:val="Hyperlink"/>
            <w:noProof/>
          </w:rPr>
          <w:t>Exchange Server 2013 Standard e Enterprise</w:t>
        </w:r>
        <w:r w:rsidR="00663276">
          <w:rPr>
            <w:noProof/>
            <w:webHidden/>
          </w:rPr>
          <w:tab/>
        </w:r>
        <w:r w:rsidR="00061C1C">
          <w:rPr>
            <w:noProof/>
            <w:webHidden/>
          </w:rPr>
          <w:fldChar w:fldCharType="begin"/>
        </w:r>
        <w:r w:rsidR="00663276">
          <w:rPr>
            <w:noProof/>
            <w:webHidden/>
          </w:rPr>
          <w:instrText xml:space="preserve"> PAGEREF _Toc388603296 \h </w:instrText>
        </w:r>
        <w:r w:rsidR="00061C1C">
          <w:rPr>
            <w:noProof/>
            <w:webHidden/>
          </w:rPr>
        </w:r>
        <w:r w:rsidR="00061C1C">
          <w:rPr>
            <w:noProof/>
            <w:webHidden/>
          </w:rPr>
          <w:fldChar w:fldCharType="separate"/>
        </w:r>
        <w:r w:rsidR="006512B2">
          <w:rPr>
            <w:noProof/>
            <w:webHidden/>
          </w:rPr>
          <w:t>34</w:t>
        </w:r>
        <w:r w:rsidR="00061C1C">
          <w:rPr>
            <w:noProof/>
            <w:webHidden/>
          </w:rPr>
          <w:fldChar w:fldCharType="end"/>
        </w:r>
      </w:hyperlink>
    </w:p>
    <w:p w:rsidR="00663276" w:rsidRDefault="005B6797">
      <w:pPr>
        <w:pStyle w:val="TOC2"/>
        <w:rPr>
          <w:noProof/>
          <w:color w:val="auto"/>
          <w:sz w:val="22"/>
        </w:rPr>
      </w:pPr>
      <w:hyperlink w:anchor="_Toc388603297" w:history="1">
        <w:r w:rsidR="00663276" w:rsidRPr="00812604">
          <w:rPr>
            <w:rStyle w:val="Hyperlink"/>
            <w:noProof/>
          </w:rPr>
          <w:t>Forefront Identity Manager 2010 R2</w:t>
        </w:r>
        <w:r w:rsidR="00663276">
          <w:rPr>
            <w:noProof/>
            <w:webHidden/>
          </w:rPr>
          <w:tab/>
        </w:r>
        <w:r w:rsidR="00061C1C">
          <w:rPr>
            <w:noProof/>
            <w:webHidden/>
          </w:rPr>
          <w:fldChar w:fldCharType="begin"/>
        </w:r>
        <w:r w:rsidR="00663276">
          <w:rPr>
            <w:noProof/>
            <w:webHidden/>
          </w:rPr>
          <w:instrText xml:space="preserve"> PAGEREF _Toc388603297 \h </w:instrText>
        </w:r>
        <w:r w:rsidR="00061C1C">
          <w:rPr>
            <w:noProof/>
            <w:webHidden/>
          </w:rPr>
        </w:r>
        <w:r w:rsidR="00061C1C">
          <w:rPr>
            <w:noProof/>
            <w:webHidden/>
          </w:rPr>
          <w:fldChar w:fldCharType="separate"/>
        </w:r>
        <w:r w:rsidR="006512B2">
          <w:rPr>
            <w:noProof/>
            <w:webHidden/>
          </w:rPr>
          <w:t>35</w:t>
        </w:r>
        <w:r w:rsidR="00061C1C">
          <w:rPr>
            <w:noProof/>
            <w:webHidden/>
          </w:rPr>
          <w:fldChar w:fldCharType="end"/>
        </w:r>
      </w:hyperlink>
    </w:p>
    <w:p w:rsidR="00663276" w:rsidRDefault="005B6797">
      <w:pPr>
        <w:pStyle w:val="TOC2"/>
        <w:rPr>
          <w:noProof/>
          <w:color w:val="auto"/>
          <w:sz w:val="22"/>
        </w:rPr>
      </w:pPr>
      <w:hyperlink w:anchor="_Toc388603298" w:history="1">
        <w:r w:rsidR="00663276" w:rsidRPr="00812604">
          <w:rPr>
            <w:rStyle w:val="Hyperlink"/>
            <w:noProof/>
          </w:rPr>
          <w:t>Lync Server 2013</w:t>
        </w:r>
        <w:r w:rsidR="00663276">
          <w:rPr>
            <w:noProof/>
            <w:webHidden/>
          </w:rPr>
          <w:tab/>
        </w:r>
        <w:r w:rsidR="00061C1C">
          <w:rPr>
            <w:noProof/>
            <w:webHidden/>
          </w:rPr>
          <w:fldChar w:fldCharType="begin"/>
        </w:r>
        <w:r w:rsidR="00663276">
          <w:rPr>
            <w:noProof/>
            <w:webHidden/>
          </w:rPr>
          <w:instrText xml:space="preserve"> PAGEREF _Toc388603298 \h </w:instrText>
        </w:r>
        <w:r w:rsidR="00061C1C">
          <w:rPr>
            <w:noProof/>
            <w:webHidden/>
          </w:rPr>
        </w:r>
        <w:r w:rsidR="00061C1C">
          <w:rPr>
            <w:noProof/>
            <w:webHidden/>
          </w:rPr>
          <w:fldChar w:fldCharType="separate"/>
        </w:r>
        <w:r w:rsidR="006512B2">
          <w:rPr>
            <w:noProof/>
            <w:webHidden/>
          </w:rPr>
          <w:t>36</w:t>
        </w:r>
        <w:r w:rsidR="00061C1C">
          <w:rPr>
            <w:noProof/>
            <w:webHidden/>
          </w:rPr>
          <w:fldChar w:fldCharType="end"/>
        </w:r>
      </w:hyperlink>
    </w:p>
    <w:p w:rsidR="00663276" w:rsidRDefault="005B6797">
      <w:pPr>
        <w:pStyle w:val="TOC2"/>
        <w:rPr>
          <w:noProof/>
          <w:color w:val="auto"/>
          <w:sz w:val="22"/>
        </w:rPr>
      </w:pPr>
      <w:hyperlink w:anchor="_Toc388603299" w:history="1">
        <w:r w:rsidR="00663276" w:rsidRPr="00812604">
          <w:rPr>
            <w:rStyle w:val="Hyperlink"/>
            <w:noProof/>
          </w:rPr>
          <w:t>Microsoft Application Virtualization Hosting para Desktops</w:t>
        </w:r>
        <w:r w:rsidR="00663276">
          <w:rPr>
            <w:noProof/>
            <w:webHidden/>
          </w:rPr>
          <w:tab/>
        </w:r>
        <w:r w:rsidR="00061C1C">
          <w:rPr>
            <w:noProof/>
            <w:webHidden/>
          </w:rPr>
          <w:fldChar w:fldCharType="begin"/>
        </w:r>
        <w:r w:rsidR="00663276">
          <w:rPr>
            <w:noProof/>
            <w:webHidden/>
          </w:rPr>
          <w:instrText xml:space="preserve"> PAGEREF _Toc388603299 \h </w:instrText>
        </w:r>
        <w:r w:rsidR="00061C1C">
          <w:rPr>
            <w:noProof/>
            <w:webHidden/>
          </w:rPr>
        </w:r>
        <w:r w:rsidR="00061C1C">
          <w:rPr>
            <w:noProof/>
            <w:webHidden/>
          </w:rPr>
          <w:fldChar w:fldCharType="separate"/>
        </w:r>
        <w:r w:rsidR="006512B2">
          <w:rPr>
            <w:noProof/>
            <w:webHidden/>
          </w:rPr>
          <w:t>38</w:t>
        </w:r>
        <w:r w:rsidR="00061C1C">
          <w:rPr>
            <w:noProof/>
            <w:webHidden/>
          </w:rPr>
          <w:fldChar w:fldCharType="end"/>
        </w:r>
      </w:hyperlink>
    </w:p>
    <w:p w:rsidR="00663276" w:rsidRDefault="005B6797" w:rsidP="005F187B">
      <w:pPr>
        <w:pStyle w:val="TOC2"/>
        <w:ind w:left="144" w:firstLine="0"/>
        <w:rPr>
          <w:noProof/>
          <w:color w:val="auto"/>
          <w:sz w:val="22"/>
        </w:rPr>
      </w:pPr>
      <w:hyperlink w:anchor="_Toc388603300" w:history="1">
        <w:r w:rsidR="00663276" w:rsidRPr="00812604">
          <w:rPr>
            <w:rStyle w:val="Hyperlink"/>
            <w:noProof/>
          </w:rPr>
          <w:t xml:space="preserve">Microsoft Application Virtualization para Serviços de </w:t>
        </w:r>
        <w:r w:rsidR="00663276">
          <w:rPr>
            <w:rStyle w:val="Hyperlink"/>
            <w:noProof/>
          </w:rPr>
          <w:br/>
        </w:r>
        <w:r w:rsidR="00663276" w:rsidRPr="00812604">
          <w:rPr>
            <w:rStyle w:val="Hyperlink"/>
            <w:noProof/>
          </w:rPr>
          <w:t>Área de Trabalho Remota</w:t>
        </w:r>
        <w:r w:rsidR="00663276">
          <w:rPr>
            <w:noProof/>
            <w:webHidden/>
          </w:rPr>
          <w:tab/>
        </w:r>
        <w:r w:rsidR="00061C1C">
          <w:rPr>
            <w:noProof/>
            <w:webHidden/>
          </w:rPr>
          <w:fldChar w:fldCharType="begin"/>
        </w:r>
        <w:r w:rsidR="00663276">
          <w:rPr>
            <w:noProof/>
            <w:webHidden/>
          </w:rPr>
          <w:instrText xml:space="preserve"> PAGEREF _Toc388603300 \h </w:instrText>
        </w:r>
        <w:r w:rsidR="00061C1C">
          <w:rPr>
            <w:noProof/>
            <w:webHidden/>
          </w:rPr>
        </w:r>
        <w:r w:rsidR="00061C1C">
          <w:rPr>
            <w:noProof/>
            <w:webHidden/>
          </w:rPr>
          <w:fldChar w:fldCharType="separate"/>
        </w:r>
        <w:r w:rsidR="006512B2">
          <w:rPr>
            <w:noProof/>
            <w:webHidden/>
          </w:rPr>
          <w:t>38</w:t>
        </w:r>
        <w:r w:rsidR="00061C1C">
          <w:rPr>
            <w:noProof/>
            <w:webHidden/>
          </w:rPr>
          <w:fldChar w:fldCharType="end"/>
        </w:r>
      </w:hyperlink>
    </w:p>
    <w:p w:rsidR="00663276" w:rsidRDefault="005B6797">
      <w:pPr>
        <w:pStyle w:val="TOC2"/>
        <w:rPr>
          <w:noProof/>
          <w:color w:val="auto"/>
          <w:sz w:val="22"/>
        </w:rPr>
      </w:pPr>
      <w:hyperlink w:anchor="_Toc388603301" w:history="1">
        <w:r w:rsidR="00663276" w:rsidRPr="00812604">
          <w:rPr>
            <w:rStyle w:val="Hyperlink"/>
            <w:noProof/>
          </w:rPr>
          <w:t>Microsoft Dynamics AX 2012 R3</w:t>
        </w:r>
        <w:r w:rsidR="00663276">
          <w:rPr>
            <w:noProof/>
            <w:webHidden/>
          </w:rPr>
          <w:tab/>
        </w:r>
        <w:r w:rsidR="00061C1C">
          <w:rPr>
            <w:noProof/>
            <w:webHidden/>
          </w:rPr>
          <w:fldChar w:fldCharType="begin"/>
        </w:r>
        <w:r w:rsidR="00663276">
          <w:rPr>
            <w:noProof/>
            <w:webHidden/>
          </w:rPr>
          <w:instrText xml:space="preserve"> PAGEREF _Toc388603301 \h </w:instrText>
        </w:r>
        <w:r w:rsidR="00061C1C">
          <w:rPr>
            <w:noProof/>
            <w:webHidden/>
          </w:rPr>
        </w:r>
        <w:r w:rsidR="00061C1C">
          <w:rPr>
            <w:noProof/>
            <w:webHidden/>
          </w:rPr>
          <w:fldChar w:fldCharType="separate"/>
        </w:r>
        <w:r w:rsidR="006512B2">
          <w:rPr>
            <w:noProof/>
            <w:webHidden/>
          </w:rPr>
          <w:t>39</w:t>
        </w:r>
        <w:r w:rsidR="00061C1C">
          <w:rPr>
            <w:noProof/>
            <w:webHidden/>
          </w:rPr>
          <w:fldChar w:fldCharType="end"/>
        </w:r>
      </w:hyperlink>
    </w:p>
    <w:p w:rsidR="00663276" w:rsidRDefault="005B6797">
      <w:pPr>
        <w:pStyle w:val="TOC2"/>
        <w:rPr>
          <w:noProof/>
          <w:color w:val="auto"/>
          <w:sz w:val="22"/>
        </w:rPr>
      </w:pPr>
      <w:hyperlink w:anchor="_Toc388603302" w:history="1">
        <w:r w:rsidR="00663276" w:rsidRPr="00812604">
          <w:rPr>
            <w:rStyle w:val="Hyperlink"/>
            <w:noProof/>
          </w:rPr>
          <w:t>Microsoft Dynamics C5 2012</w:t>
        </w:r>
        <w:r w:rsidR="00663276">
          <w:rPr>
            <w:noProof/>
            <w:webHidden/>
          </w:rPr>
          <w:tab/>
        </w:r>
        <w:r w:rsidR="00061C1C">
          <w:rPr>
            <w:noProof/>
            <w:webHidden/>
          </w:rPr>
          <w:fldChar w:fldCharType="begin"/>
        </w:r>
        <w:r w:rsidR="00663276">
          <w:rPr>
            <w:noProof/>
            <w:webHidden/>
          </w:rPr>
          <w:instrText xml:space="preserve"> PAGEREF _Toc388603302 \h </w:instrText>
        </w:r>
        <w:r w:rsidR="00061C1C">
          <w:rPr>
            <w:noProof/>
            <w:webHidden/>
          </w:rPr>
        </w:r>
        <w:r w:rsidR="00061C1C">
          <w:rPr>
            <w:noProof/>
            <w:webHidden/>
          </w:rPr>
          <w:fldChar w:fldCharType="separate"/>
        </w:r>
        <w:r w:rsidR="006512B2">
          <w:rPr>
            <w:noProof/>
            <w:webHidden/>
          </w:rPr>
          <w:t>40</w:t>
        </w:r>
        <w:r w:rsidR="00061C1C">
          <w:rPr>
            <w:noProof/>
            <w:webHidden/>
          </w:rPr>
          <w:fldChar w:fldCharType="end"/>
        </w:r>
      </w:hyperlink>
    </w:p>
    <w:p w:rsidR="00663276" w:rsidRDefault="005B6797">
      <w:pPr>
        <w:pStyle w:val="TOC2"/>
        <w:rPr>
          <w:noProof/>
          <w:color w:val="auto"/>
          <w:sz w:val="22"/>
        </w:rPr>
      </w:pPr>
      <w:hyperlink w:anchor="_Toc388603303" w:history="1">
        <w:r w:rsidR="00663276" w:rsidRPr="00812604">
          <w:rPr>
            <w:rStyle w:val="Hyperlink"/>
            <w:noProof/>
          </w:rPr>
          <w:t>Microsoft Dynamics CRM 2013 Service Provider</w:t>
        </w:r>
        <w:r w:rsidR="00663276">
          <w:rPr>
            <w:noProof/>
            <w:webHidden/>
          </w:rPr>
          <w:tab/>
        </w:r>
        <w:r w:rsidR="00061C1C">
          <w:rPr>
            <w:noProof/>
            <w:webHidden/>
          </w:rPr>
          <w:fldChar w:fldCharType="begin"/>
        </w:r>
        <w:r w:rsidR="00663276">
          <w:rPr>
            <w:noProof/>
            <w:webHidden/>
          </w:rPr>
          <w:instrText xml:space="preserve"> PAGEREF _Toc388603303 \h </w:instrText>
        </w:r>
        <w:r w:rsidR="00061C1C">
          <w:rPr>
            <w:noProof/>
            <w:webHidden/>
          </w:rPr>
        </w:r>
        <w:r w:rsidR="00061C1C">
          <w:rPr>
            <w:noProof/>
            <w:webHidden/>
          </w:rPr>
          <w:fldChar w:fldCharType="separate"/>
        </w:r>
        <w:r w:rsidR="006512B2">
          <w:rPr>
            <w:noProof/>
            <w:webHidden/>
          </w:rPr>
          <w:t>41</w:t>
        </w:r>
        <w:r w:rsidR="00061C1C">
          <w:rPr>
            <w:noProof/>
            <w:webHidden/>
          </w:rPr>
          <w:fldChar w:fldCharType="end"/>
        </w:r>
      </w:hyperlink>
    </w:p>
    <w:p w:rsidR="00663276" w:rsidRDefault="005B6797">
      <w:pPr>
        <w:pStyle w:val="TOC2"/>
        <w:rPr>
          <w:noProof/>
          <w:color w:val="auto"/>
          <w:sz w:val="22"/>
        </w:rPr>
      </w:pPr>
      <w:hyperlink w:anchor="_Toc388603304" w:history="1">
        <w:r w:rsidR="00663276" w:rsidRPr="00812604">
          <w:rPr>
            <w:rStyle w:val="Hyperlink"/>
            <w:noProof/>
          </w:rPr>
          <w:t>Microsoft Dynamics GP 2013</w:t>
        </w:r>
        <w:r w:rsidR="00663276">
          <w:rPr>
            <w:noProof/>
            <w:webHidden/>
          </w:rPr>
          <w:tab/>
        </w:r>
        <w:r w:rsidR="00061C1C">
          <w:rPr>
            <w:noProof/>
            <w:webHidden/>
          </w:rPr>
          <w:fldChar w:fldCharType="begin"/>
        </w:r>
        <w:r w:rsidR="00663276">
          <w:rPr>
            <w:noProof/>
            <w:webHidden/>
          </w:rPr>
          <w:instrText xml:space="preserve"> PAGEREF _Toc388603304 \h </w:instrText>
        </w:r>
        <w:r w:rsidR="00061C1C">
          <w:rPr>
            <w:noProof/>
            <w:webHidden/>
          </w:rPr>
        </w:r>
        <w:r w:rsidR="00061C1C">
          <w:rPr>
            <w:noProof/>
            <w:webHidden/>
          </w:rPr>
          <w:fldChar w:fldCharType="separate"/>
        </w:r>
        <w:r w:rsidR="006512B2">
          <w:rPr>
            <w:noProof/>
            <w:webHidden/>
          </w:rPr>
          <w:t>41</w:t>
        </w:r>
        <w:r w:rsidR="00061C1C">
          <w:rPr>
            <w:noProof/>
            <w:webHidden/>
          </w:rPr>
          <w:fldChar w:fldCharType="end"/>
        </w:r>
      </w:hyperlink>
    </w:p>
    <w:p w:rsidR="00663276" w:rsidRDefault="005B6797">
      <w:pPr>
        <w:pStyle w:val="TOC2"/>
        <w:rPr>
          <w:noProof/>
          <w:color w:val="auto"/>
          <w:sz w:val="22"/>
        </w:rPr>
      </w:pPr>
      <w:hyperlink w:anchor="_Toc388603305" w:history="1">
        <w:r w:rsidR="00663276" w:rsidRPr="00812604">
          <w:rPr>
            <w:rStyle w:val="Hyperlink"/>
            <w:noProof/>
          </w:rPr>
          <w:t>Microsoft Dynamics NAV 2013 R2</w:t>
        </w:r>
        <w:r w:rsidR="00663276">
          <w:rPr>
            <w:noProof/>
            <w:webHidden/>
          </w:rPr>
          <w:tab/>
        </w:r>
        <w:r w:rsidR="00061C1C">
          <w:rPr>
            <w:noProof/>
            <w:webHidden/>
          </w:rPr>
          <w:fldChar w:fldCharType="begin"/>
        </w:r>
        <w:r w:rsidR="00663276">
          <w:rPr>
            <w:noProof/>
            <w:webHidden/>
          </w:rPr>
          <w:instrText xml:space="preserve"> PAGEREF _Toc388603305 \h </w:instrText>
        </w:r>
        <w:r w:rsidR="00061C1C">
          <w:rPr>
            <w:noProof/>
            <w:webHidden/>
          </w:rPr>
        </w:r>
        <w:r w:rsidR="00061C1C">
          <w:rPr>
            <w:noProof/>
            <w:webHidden/>
          </w:rPr>
          <w:fldChar w:fldCharType="separate"/>
        </w:r>
        <w:r w:rsidR="006512B2">
          <w:rPr>
            <w:noProof/>
            <w:webHidden/>
          </w:rPr>
          <w:t>43</w:t>
        </w:r>
        <w:r w:rsidR="00061C1C">
          <w:rPr>
            <w:noProof/>
            <w:webHidden/>
          </w:rPr>
          <w:fldChar w:fldCharType="end"/>
        </w:r>
      </w:hyperlink>
    </w:p>
    <w:p w:rsidR="00663276" w:rsidRDefault="005B6797">
      <w:pPr>
        <w:pStyle w:val="TOC2"/>
        <w:rPr>
          <w:noProof/>
          <w:color w:val="auto"/>
          <w:sz w:val="22"/>
        </w:rPr>
      </w:pPr>
      <w:hyperlink w:anchor="_Toc388603306" w:history="1">
        <w:r w:rsidR="00663276" w:rsidRPr="00812604">
          <w:rPr>
            <w:rStyle w:val="Hyperlink"/>
            <w:noProof/>
          </w:rPr>
          <w:t>Microsoft Dynamics SL 2011</w:t>
        </w:r>
        <w:r w:rsidR="00663276">
          <w:rPr>
            <w:noProof/>
            <w:webHidden/>
          </w:rPr>
          <w:tab/>
        </w:r>
        <w:r w:rsidR="00061C1C">
          <w:rPr>
            <w:noProof/>
            <w:webHidden/>
          </w:rPr>
          <w:fldChar w:fldCharType="begin"/>
        </w:r>
        <w:r w:rsidR="00663276">
          <w:rPr>
            <w:noProof/>
            <w:webHidden/>
          </w:rPr>
          <w:instrText xml:space="preserve"> PAGEREF _Toc388603306 \h </w:instrText>
        </w:r>
        <w:r w:rsidR="00061C1C">
          <w:rPr>
            <w:noProof/>
            <w:webHidden/>
          </w:rPr>
        </w:r>
        <w:r w:rsidR="00061C1C">
          <w:rPr>
            <w:noProof/>
            <w:webHidden/>
          </w:rPr>
          <w:fldChar w:fldCharType="separate"/>
        </w:r>
        <w:r w:rsidR="006512B2">
          <w:rPr>
            <w:noProof/>
            <w:webHidden/>
          </w:rPr>
          <w:t>44</w:t>
        </w:r>
        <w:r w:rsidR="00061C1C">
          <w:rPr>
            <w:noProof/>
            <w:webHidden/>
          </w:rPr>
          <w:fldChar w:fldCharType="end"/>
        </w:r>
      </w:hyperlink>
    </w:p>
    <w:p w:rsidR="00663276" w:rsidRDefault="005B6797" w:rsidP="005F187B">
      <w:pPr>
        <w:pStyle w:val="TOC2"/>
        <w:ind w:left="144" w:firstLine="0"/>
        <w:rPr>
          <w:noProof/>
          <w:color w:val="auto"/>
          <w:sz w:val="22"/>
        </w:rPr>
      </w:pPr>
      <w:hyperlink w:anchor="_Toc388603307" w:history="1">
        <w:r w:rsidR="00663276" w:rsidRPr="00812604">
          <w:rPr>
            <w:rStyle w:val="Hyperlink"/>
            <w:noProof/>
          </w:rPr>
          <w:t xml:space="preserve">Microsoft User Experience Virtualization Hosting </w:t>
        </w:r>
        <w:r w:rsidR="005F187B">
          <w:rPr>
            <w:rStyle w:val="Hyperlink"/>
            <w:noProof/>
          </w:rPr>
          <w:br/>
        </w:r>
        <w:r w:rsidR="00663276" w:rsidRPr="00812604">
          <w:rPr>
            <w:rStyle w:val="Hyperlink"/>
            <w:noProof/>
          </w:rPr>
          <w:t>para Desktops v2.0</w:t>
        </w:r>
        <w:r w:rsidR="00663276">
          <w:rPr>
            <w:noProof/>
            <w:webHidden/>
          </w:rPr>
          <w:tab/>
        </w:r>
        <w:r w:rsidR="00061C1C">
          <w:rPr>
            <w:noProof/>
            <w:webHidden/>
          </w:rPr>
          <w:fldChar w:fldCharType="begin"/>
        </w:r>
        <w:r w:rsidR="00663276">
          <w:rPr>
            <w:noProof/>
            <w:webHidden/>
          </w:rPr>
          <w:instrText xml:space="preserve"> PAGEREF _Toc388603307 \h </w:instrText>
        </w:r>
        <w:r w:rsidR="00061C1C">
          <w:rPr>
            <w:noProof/>
            <w:webHidden/>
          </w:rPr>
        </w:r>
        <w:r w:rsidR="00061C1C">
          <w:rPr>
            <w:noProof/>
            <w:webHidden/>
          </w:rPr>
          <w:fldChar w:fldCharType="separate"/>
        </w:r>
        <w:r w:rsidR="006512B2">
          <w:rPr>
            <w:noProof/>
            <w:webHidden/>
          </w:rPr>
          <w:t>45</w:t>
        </w:r>
        <w:r w:rsidR="00061C1C">
          <w:rPr>
            <w:noProof/>
            <w:webHidden/>
          </w:rPr>
          <w:fldChar w:fldCharType="end"/>
        </w:r>
      </w:hyperlink>
    </w:p>
    <w:p w:rsidR="00663276" w:rsidRDefault="005B6797">
      <w:pPr>
        <w:pStyle w:val="TOC2"/>
        <w:rPr>
          <w:noProof/>
          <w:color w:val="auto"/>
          <w:sz w:val="22"/>
        </w:rPr>
      </w:pPr>
      <w:hyperlink w:anchor="_Toc388603308" w:history="1">
        <w:r w:rsidR="00663276" w:rsidRPr="00812604">
          <w:rPr>
            <w:rStyle w:val="Hyperlink"/>
            <w:noProof/>
          </w:rPr>
          <w:t>Office Multi Language Pack 2013</w:t>
        </w:r>
        <w:r w:rsidR="00663276">
          <w:rPr>
            <w:noProof/>
            <w:webHidden/>
          </w:rPr>
          <w:tab/>
        </w:r>
        <w:r w:rsidR="00061C1C">
          <w:rPr>
            <w:noProof/>
            <w:webHidden/>
          </w:rPr>
          <w:fldChar w:fldCharType="begin"/>
        </w:r>
        <w:r w:rsidR="00663276">
          <w:rPr>
            <w:noProof/>
            <w:webHidden/>
          </w:rPr>
          <w:instrText xml:space="preserve"> PAGEREF _Toc388603308 \h </w:instrText>
        </w:r>
        <w:r w:rsidR="00061C1C">
          <w:rPr>
            <w:noProof/>
            <w:webHidden/>
          </w:rPr>
        </w:r>
        <w:r w:rsidR="00061C1C">
          <w:rPr>
            <w:noProof/>
            <w:webHidden/>
          </w:rPr>
          <w:fldChar w:fldCharType="separate"/>
        </w:r>
        <w:r w:rsidR="006512B2">
          <w:rPr>
            <w:noProof/>
            <w:webHidden/>
          </w:rPr>
          <w:t>45</w:t>
        </w:r>
        <w:r w:rsidR="00061C1C">
          <w:rPr>
            <w:noProof/>
            <w:webHidden/>
          </w:rPr>
          <w:fldChar w:fldCharType="end"/>
        </w:r>
      </w:hyperlink>
    </w:p>
    <w:p w:rsidR="00663276" w:rsidRDefault="005B6797">
      <w:pPr>
        <w:pStyle w:val="TOC2"/>
        <w:rPr>
          <w:noProof/>
          <w:color w:val="auto"/>
          <w:sz w:val="22"/>
        </w:rPr>
      </w:pPr>
      <w:hyperlink w:anchor="_Toc388603309" w:history="1">
        <w:r w:rsidR="00663276" w:rsidRPr="00812604">
          <w:rPr>
            <w:rStyle w:val="Hyperlink"/>
            <w:noProof/>
          </w:rPr>
          <w:t>Office Professional Plus 2013</w:t>
        </w:r>
        <w:r w:rsidR="00663276">
          <w:rPr>
            <w:noProof/>
            <w:webHidden/>
          </w:rPr>
          <w:tab/>
        </w:r>
        <w:r w:rsidR="00061C1C">
          <w:rPr>
            <w:noProof/>
            <w:webHidden/>
          </w:rPr>
          <w:fldChar w:fldCharType="begin"/>
        </w:r>
        <w:r w:rsidR="00663276">
          <w:rPr>
            <w:noProof/>
            <w:webHidden/>
          </w:rPr>
          <w:instrText xml:space="preserve"> PAGEREF _Toc388603309 \h </w:instrText>
        </w:r>
        <w:r w:rsidR="00061C1C">
          <w:rPr>
            <w:noProof/>
            <w:webHidden/>
          </w:rPr>
        </w:r>
        <w:r w:rsidR="00061C1C">
          <w:rPr>
            <w:noProof/>
            <w:webHidden/>
          </w:rPr>
          <w:fldChar w:fldCharType="separate"/>
        </w:r>
        <w:r w:rsidR="006512B2">
          <w:rPr>
            <w:noProof/>
            <w:webHidden/>
          </w:rPr>
          <w:t>46</w:t>
        </w:r>
        <w:r w:rsidR="00061C1C">
          <w:rPr>
            <w:noProof/>
            <w:webHidden/>
          </w:rPr>
          <w:fldChar w:fldCharType="end"/>
        </w:r>
      </w:hyperlink>
    </w:p>
    <w:p w:rsidR="00663276" w:rsidRDefault="005B6797">
      <w:pPr>
        <w:pStyle w:val="TOC2"/>
        <w:rPr>
          <w:noProof/>
          <w:color w:val="auto"/>
          <w:sz w:val="22"/>
        </w:rPr>
      </w:pPr>
      <w:hyperlink w:anchor="_Toc388603310" w:history="1">
        <w:r w:rsidR="00663276" w:rsidRPr="00812604">
          <w:rPr>
            <w:rStyle w:val="Hyperlink"/>
            <w:noProof/>
          </w:rPr>
          <w:t>Office Standard 2013</w:t>
        </w:r>
        <w:r w:rsidR="00663276">
          <w:rPr>
            <w:noProof/>
            <w:webHidden/>
          </w:rPr>
          <w:tab/>
        </w:r>
        <w:r w:rsidR="00061C1C">
          <w:rPr>
            <w:noProof/>
            <w:webHidden/>
          </w:rPr>
          <w:fldChar w:fldCharType="begin"/>
        </w:r>
        <w:r w:rsidR="00663276">
          <w:rPr>
            <w:noProof/>
            <w:webHidden/>
          </w:rPr>
          <w:instrText xml:space="preserve"> PAGEREF _Toc388603310 \h </w:instrText>
        </w:r>
        <w:r w:rsidR="00061C1C">
          <w:rPr>
            <w:noProof/>
            <w:webHidden/>
          </w:rPr>
        </w:r>
        <w:r w:rsidR="00061C1C">
          <w:rPr>
            <w:noProof/>
            <w:webHidden/>
          </w:rPr>
          <w:fldChar w:fldCharType="separate"/>
        </w:r>
        <w:r w:rsidR="006512B2">
          <w:rPr>
            <w:noProof/>
            <w:webHidden/>
          </w:rPr>
          <w:t>46</w:t>
        </w:r>
        <w:r w:rsidR="00061C1C">
          <w:rPr>
            <w:noProof/>
            <w:webHidden/>
          </w:rPr>
          <w:fldChar w:fldCharType="end"/>
        </w:r>
      </w:hyperlink>
    </w:p>
    <w:p w:rsidR="00663276" w:rsidRDefault="005B6797">
      <w:pPr>
        <w:pStyle w:val="TOC2"/>
        <w:rPr>
          <w:noProof/>
          <w:color w:val="auto"/>
          <w:sz w:val="22"/>
        </w:rPr>
      </w:pPr>
      <w:hyperlink w:anchor="_Toc388603311" w:history="1">
        <w:r w:rsidR="00663276" w:rsidRPr="00812604">
          <w:rPr>
            <w:rStyle w:val="Hyperlink"/>
            <w:noProof/>
          </w:rPr>
          <w:t>Productivity Suite</w:t>
        </w:r>
        <w:r w:rsidR="00663276">
          <w:rPr>
            <w:noProof/>
            <w:webHidden/>
          </w:rPr>
          <w:tab/>
        </w:r>
        <w:r w:rsidR="00061C1C">
          <w:rPr>
            <w:noProof/>
            <w:webHidden/>
          </w:rPr>
          <w:fldChar w:fldCharType="begin"/>
        </w:r>
        <w:r w:rsidR="00663276">
          <w:rPr>
            <w:noProof/>
            <w:webHidden/>
          </w:rPr>
          <w:instrText xml:space="preserve"> PAGEREF _Toc388603311 \h </w:instrText>
        </w:r>
        <w:r w:rsidR="00061C1C">
          <w:rPr>
            <w:noProof/>
            <w:webHidden/>
          </w:rPr>
        </w:r>
        <w:r w:rsidR="00061C1C">
          <w:rPr>
            <w:noProof/>
            <w:webHidden/>
          </w:rPr>
          <w:fldChar w:fldCharType="separate"/>
        </w:r>
        <w:r w:rsidR="006512B2">
          <w:rPr>
            <w:noProof/>
            <w:webHidden/>
          </w:rPr>
          <w:t>46</w:t>
        </w:r>
        <w:r w:rsidR="00061C1C">
          <w:rPr>
            <w:noProof/>
            <w:webHidden/>
          </w:rPr>
          <w:fldChar w:fldCharType="end"/>
        </w:r>
      </w:hyperlink>
    </w:p>
    <w:p w:rsidR="00663276" w:rsidRDefault="005B6797">
      <w:pPr>
        <w:pStyle w:val="TOC2"/>
        <w:rPr>
          <w:noProof/>
          <w:color w:val="auto"/>
          <w:sz w:val="22"/>
        </w:rPr>
      </w:pPr>
      <w:hyperlink w:anchor="_Toc388603312" w:history="1">
        <w:r w:rsidR="00663276" w:rsidRPr="00812604">
          <w:rPr>
            <w:rStyle w:val="Hyperlink"/>
            <w:noProof/>
          </w:rPr>
          <w:t>Project 2013 Professional</w:t>
        </w:r>
        <w:r w:rsidR="00663276">
          <w:rPr>
            <w:noProof/>
            <w:webHidden/>
          </w:rPr>
          <w:tab/>
        </w:r>
        <w:r w:rsidR="00061C1C">
          <w:rPr>
            <w:noProof/>
            <w:webHidden/>
          </w:rPr>
          <w:fldChar w:fldCharType="begin"/>
        </w:r>
        <w:r w:rsidR="00663276">
          <w:rPr>
            <w:noProof/>
            <w:webHidden/>
          </w:rPr>
          <w:instrText xml:space="preserve"> PAGEREF _Toc388603312 \h </w:instrText>
        </w:r>
        <w:r w:rsidR="00061C1C">
          <w:rPr>
            <w:noProof/>
            <w:webHidden/>
          </w:rPr>
        </w:r>
        <w:r w:rsidR="00061C1C">
          <w:rPr>
            <w:noProof/>
            <w:webHidden/>
          </w:rPr>
          <w:fldChar w:fldCharType="separate"/>
        </w:r>
        <w:r w:rsidR="006512B2">
          <w:rPr>
            <w:noProof/>
            <w:webHidden/>
          </w:rPr>
          <w:t>47</w:t>
        </w:r>
        <w:r w:rsidR="00061C1C">
          <w:rPr>
            <w:noProof/>
            <w:webHidden/>
          </w:rPr>
          <w:fldChar w:fldCharType="end"/>
        </w:r>
      </w:hyperlink>
    </w:p>
    <w:p w:rsidR="00663276" w:rsidRDefault="005B6797">
      <w:pPr>
        <w:pStyle w:val="TOC2"/>
        <w:rPr>
          <w:noProof/>
          <w:color w:val="auto"/>
          <w:sz w:val="22"/>
        </w:rPr>
      </w:pPr>
      <w:hyperlink w:anchor="_Toc388603313" w:history="1">
        <w:r w:rsidR="00663276" w:rsidRPr="00812604">
          <w:rPr>
            <w:rStyle w:val="Hyperlink"/>
            <w:noProof/>
          </w:rPr>
          <w:t>Project 2013 Standard</w:t>
        </w:r>
        <w:r w:rsidR="00663276">
          <w:rPr>
            <w:noProof/>
            <w:webHidden/>
          </w:rPr>
          <w:tab/>
        </w:r>
        <w:r w:rsidR="00061C1C">
          <w:rPr>
            <w:noProof/>
            <w:webHidden/>
          </w:rPr>
          <w:fldChar w:fldCharType="begin"/>
        </w:r>
        <w:r w:rsidR="00663276">
          <w:rPr>
            <w:noProof/>
            <w:webHidden/>
          </w:rPr>
          <w:instrText xml:space="preserve"> PAGEREF _Toc388603313 \h </w:instrText>
        </w:r>
        <w:r w:rsidR="00061C1C">
          <w:rPr>
            <w:noProof/>
            <w:webHidden/>
          </w:rPr>
        </w:r>
        <w:r w:rsidR="00061C1C">
          <w:rPr>
            <w:noProof/>
            <w:webHidden/>
          </w:rPr>
          <w:fldChar w:fldCharType="separate"/>
        </w:r>
        <w:r w:rsidR="006512B2">
          <w:rPr>
            <w:noProof/>
            <w:webHidden/>
          </w:rPr>
          <w:t>47</w:t>
        </w:r>
        <w:r w:rsidR="00061C1C">
          <w:rPr>
            <w:noProof/>
            <w:webHidden/>
          </w:rPr>
          <w:fldChar w:fldCharType="end"/>
        </w:r>
      </w:hyperlink>
    </w:p>
    <w:p w:rsidR="00663276" w:rsidRDefault="005B6797">
      <w:pPr>
        <w:pStyle w:val="TOC2"/>
        <w:rPr>
          <w:noProof/>
          <w:color w:val="auto"/>
          <w:sz w:val="22"/>
        </w:rPr>
      </w:pPr>
      <w:hyperlink w:anchor="_Toc388603314" w:history="1">
        <w:r w:rsidR="00663276" w:rsidRPr="00812604">
          <w:rPr>
            <w:rStyle w:val="Hyperlink"/>
            <w:noProof/>
          </w:rPr>
          <w:t>Project Server 2013</w:t>
        </w:r>
        <w:r w:rsidR="00663276">
          <w:rPr>
            <w:noProof/>
            <w:webHidden/>
          </w:rPr>
          <w:tab/>
        </w:r>
        <w:r w:rsidR="00061C1C">
          <w:rPr>
            <w:noProof/>
            <w:webHidden/>
          </w:rPr>
          <w:fldChar w:fldCharType="begin"/>
        </w:r>
        <w:r w:rsidR="00663276">
          <w:rPr>
            <w:noProof/>
            <w:webHidden/>
          </w:rPr>
          <w:instrText xml:space="preserve"> PAGEREF _Toc388603314 \h </w:instrText>
        </w:r>
        <w:r w:rsidR="00061C1C">
          <w:rPr>
            <w:noProof/>
            <w:webHidden/>
          </w:rPr>
        </w:r>
        <w:r w:rsidR="00061C1C">
          <w:rPr>
            <w:noProof/>
            <w:webHidden/>
          </w:rPr>
          <w:fldChar w:fldCharType="separate"/>
        </w:r>
        <w:r w:rsidR="006512B2">
          <w:rPr>
            <w:noProof/>
            <w:webHidden/>
          </w:rPr>
          <w:t>48</w:t>
        </w:r>
        <w:r w:rsidR="00061C1C">
          <w:rPr>
            <w:noProof/>
            <w:webHidden/>
          </w:rPr>
          <w:fldChar w:fldCharType="end"/>
        </w:r>
      </w:hyperlink>
    </w:p>
    <w:p w:rsidR="00663276" w:rsidRDefault="005B6797">
      <w:pPr>
        <w:pStyle w:val="TOC2"/>
        <w:rPr>
          <w:noProof/>
          <w:color w:val="auto"/>
          <w:sz w:val="22"/>
        </w:rPr>
      </w:pPr>
      <w:hyperlink w:anchor="_Toc388603315" w:history="1">
        <w:r w:rsidR="00663276" w:rsidRPr="00812604">
          <w:rPr>
            <w:rStyle w:val="Hyperlink"/>
            <w:noProof/>
          </w:rPr>
          <w:t>SharePoint Server 2013</w:t>
        </w:r>
        <w:r w:rsidR="00663276">
          <w:rPr>
            <w:noProof/>
            <w:webHidden/>
          </w:rPr>
          <w:tab/>
        </w:r>
        <w:r w:rsidR="00061C1C">
          <w:rPr>
            <w:noProof/>
            <w:webHidden/>
          </w:rPr>
          <w:fldChar w:fldCharType="begin"/>
        </w:r>
        <w:r w:rsidR="00663276">
          <w:rPr>
            <w:noProof/>
            <w:webHidden/>
          </w:rPr>
          <w:instrText xml:space="preserve"> PAGEREF _Toc388603315 \h </w:instrText>
        </w:r>
        <w:r w:rsidR="00061C1C">
          <w:rPr>
            <w:noProof/>
            <w:webHidden/>
          </w:rPr>
        </w:r>
        <w:r w:rsidR="00061C1C">
          <w:rPr>
            <w:noProof/>
            <w:webHidden/>
          </w:rPr>
          <w:fldChar w:fldCharType="separate"/>
        </w:r>
        <w:r w:rsidR="006512B2">
          <w:rPr>
            <w:noProof/>
            <w:webHidden/>
          </w:rPr>
          <w:t>48</w:t>
        </w:r>
        <w:r w:rsidR="00061C1C">
          <w:rPr>
            <w:noProof/>
            <w:webHidden/>
          </w:rPr>
          <w:fldChar w:fldCharType="end"/>
        </w:r>
      </w:hyperlink>
    </w:p>
    <w:p w:rsidR="00663276" w:rsidRDefault="005B6797">
      <w:pPr>
        <w:pStyle w:val="TOC2"/>
        <w:rPr>
          <w:noProof/>
          <w:color w:val="auto"/>
          <w:sz w:val="22"/>
        </w:rPr>
      </w:pPr>
      <w:hyperlink w:anchor="_Toc388603316" w:history="1">
        <w:r w:rsidR="00663276" w:rsidRPr="00812604">
          <w:rPr>
            <w:rStyle w:val="Hyperlink"/>
            <w:noProof/>
          </w:rPr>
          <w:t>SQL Server 2014 Standard</w:t>
        </w:r>
        <w:r w:rsidR="00663276">
          <w:rPr>
            <w:noProof/>
            <w:webHidden/>
          </w:rPr>
          <w:tab/>
        </w:r>
        <w:r w:rsidR="00061C1C">
          <w:rPr>
            <w:noProof/>
            <w:webHidden/>
          </w:rPr>
          <w:fldChar w:fldCharType="begin"/>
        </w:r>
        <w:r w:rsidR="00663276">
          <w:rPr>
            <w:noProof/>
            <w:webHidden/>
          </w:rPr>
          <w:instrText xml:space="preserve"> PAGEREF _Toc388603316 \h </w:instrText>
        </w:r>
        <w:r w:rsidR="00061C1C">
          <w:rPr>
            <w:noProof/>
            <w:webHidden/>
          </w:rPr>
        </w:r>
        <w:r w:rsidR="00061C1C">
          <w:rPr>
            <w:noProof/>
            <w:webHidden/>
          </w:rPr>
          <w:fldChar w:fldCharType="separate"/>
        </w:r>
        <w:r w:rsidR="006512B2">
          <w:rPr>
            <w:noProof/>
            <w:webHidden/>
          </w:rPr>
          <w:t>49</w:t>
        </w:r>
        <w:r w:rsidR="00061C1C">
          <w:rPr>
            <w:noProof/>
            <w:webHidden/>
          </w:rPr>
          <w:fldChar w:fldCharType="end"/>
        </w:r>
      </w:hyperlink>
    </w:p>
    <w:p w:rsidR="00663276" w:rsidRDefault="005B6797">
      <w:pPr>
        <w:pStyle w:val="TOC2"/>
        <w:rPr>
          <w:noProof/>
          <w:color w:val="auto"/>
          <w:sz w:val="22"/>
        </w:rPr>
      </w:pPr>
      <w:hyperlink w:anchor="_Toc388603317" w:history="1">
        <w:r w:rsidR="00663276" w:rsidRPr="00812604">
          <w:rPr>
            <w:rStyle w:val="Hyperlink"/>
            <w:noProof/>
          </w:rPr>
          <w:t>SQL Server 2014 Business Intelligence</w:t>
        </w:r>
        <w:r w:rsidR="00663276">
          <w:rPr>
            <w:noProof/>
            <w:webHidden/>
          </w:rPr>
          <w:tab/>
        </w:r>
        <w:r w:rsidR="00061C1C">
          <w:rPr>
            <w:noProof/>
            <w:webHidden/>
          </w:rPr>
          <w:fldChar w:fldCharType="begin"/>
        </w:r>
        <w:r w:rsidR="00663276">
          <w:rPr>
            <w:noProof/>
            <w:webHidden/>
          </w:rPr>
          <w:instrText xml:space="preserve"> PAGEREF _Toc388603317 \h </w:instrText>
        </w:r>
        <w:r w:rsidR="00061C1C">
          <w:rPr>
            <w:noProof/>
            <w:webHidden/>
          </w:rPr>
        </w:r>
        <w:r w:rsidR="00061C1C">
          <w:rPr>
            <w:noProof/>
            <w:webHidden/>
          </w:rPr>
          <w:fldChar w:fldCharType="separate"/>
        </w:r>
        <w:r w:rsidR="006512B2">
          <w:rPr>
            <w:noProof/>
            <w:webHidden/>
          </w:rPr>
          <w:t>49</w:t>
        </w:r>
        <w:r w:rsidR="00061C1C">
          <w:rPr>
            <w:noProof/>
            <w:webHidden/>
          </w:rPr>
          <w:fldChar w:fldCharType="end"/>
        </w:r>
      </w:hyperlink>
    </w:p>
    <w:p w:rsidR="00663276" w:rsidRDefault="005B6797">
      <w:pPr>
        <w:pStyle w:val="TOC2"/>
        <w:rPr>
          <w:noProof/>
          <w:color w:val="auto"/>
          <w:sz w:val="22"/>
        </w:rPr>
      </w:pPr>
      <w:hyperlink w:anchor="_Toc388603318" w:history="1">
        <w:r w:rsidR="00663276" w:rsidRPr="00812604">
          <w:rPr>
            <w:rStyle w:val="Hyperlink"/>
            <w:noProof/>
          </w:rPr>
          <w:t>System Center 2012 R2 Client Management Suite</w:t>
        </w:r>
        <w:r w:rsidR="00663276">
          <w:rPr>
            <w:noProof/>
            <w:webHidden/>
          </w:rPr>
          <w:tab/>
        </w:r>
        <w:r w:rsidR="00061C1C">
          <w:rPr>
            <w:noProof/>
            <w:webHidden/>
          </w:rPr>
          <w:fldChar w:fldCharType="begin"/>
        </w:r>
        <w:r w:rsidR="00663276">
          <w:rPr>
            <w:noProof/>
            <w:webHidden/>
          </w:rPr>
          <w:instrText xml:space="preserve"> PAGEREF _Toc388603318 \h </w:instrText>
        </w:r>
        <w:r w:rsidR="00061C1C">
          <w:rPr>
            <w:noProof/>
            <w:webHidden/>
          </w:rPr>
        </w:r>
        <w:r w:rsidR="00061C1C">
          <w:rPr>
            <w:noProof/>
            <w:webHidden/>
          </w:rPr>
          <w:fldChar w:fldCharType="separate"/>
        </w:r>
        <w:r w:rsidR="006512B2">
          <w:rPr>
            <w:noProof/>
            <w:webHidden/>
          </w:rPr>
          <w:t>50</w:t>
        </w:r>
        <w:r w:rsidR="00061C1C">
          <w:rPr>
            <w:noProof/>
            <w:webHidden/>
          </w:rPr>
          <w:fldChar w:fldCharType="end"/>
        </w:r>
      </w:hyperlink>
    </w:p>
    <w:p w:rsidR="00663276" w:rsidRDefault="005B6797">
      <w:pPr>
        <w:pStyle w:val="TOC2"/>
        <w:rPr>
          <w:noProof/>
          <w:color w:val="auto"/>
          <w:sz w:val="22"/>
        </w:rPr>
      </w:pPr>
      <w:hyperlink w:anchor="_Toc388603319" w:history="1">
        <w:r w:rsidR="00663276" w:rsidRPr="00812604">
          <w:rPr>
            <w:rStyle w:val="Hyperlink"/>
            <w:noProof/>
          </w:rPr>
          <w:t>System Center 2012 R2 Configuration Manager</w:t>
        </w:r>
        <w:r w:rsidR="00663276">
          <w:rPr>
            <w:noProof/>
            <w:webHidden/>
          </w:rPr>
          <w:tab/>
        </w:r>
        <w:r w:rsidR="00061C1C">
          <w:rPr>
            <w:noProof/>
            <w:webHidden/>
          </w:rPr>
          <w:fldChar w:fldCharType="begin"/>
        </w:r>
        <w:r w:rsidR="00663276">
          <w:rPr>
            <w:noProof/>
            <w:webHidden/>
          </w:rPr>
          <w:instrText xml:space="preserve"> PAGEREF _Toc388603319 \h </w:instrText>
        </w:r>
        <w:r w:rsidR="00061C1C">
          <w:rPr>
            <w:noProof/>
            <w:webHidden/>
          </w:rPr>
        </w:r>
        <w:r w:rsidR="00061C1C">
          <w:rPr>
            <w:noProof/>
            <w:webHidden/>
          </w:rPr>
          <w:fldChar w:fldCharType="separate"/>
        </w:r>
        <w:r w:rsidR="006512B2">
          <w:rPr>
            <w:noProof/>
            <w:webHidden/>
          </w:rPr>
          <w:t>50</w:t>
        </w:r>
        <w:r w:rsidR="00061C1C">
          <w:rPr>
            <w:noProof/>
            <w:webHidden/>
          </w:rPr>
          <w:fldChar w:fldCharType="end"/>
        </w:r>
      </w:hyperlink>
    </w:p>
    <w:p w:rsidR="00663276" w:rsidRDefault="005B6797">
      <w:pPr>
        <w:pStyle w:val="TOC2"/>
        <w:rPr>
          <w:noProof/>
          <w:color w:val="auto"/>
          <w:sz w:val="22"/>
        </w:rPr>
      </w:pPr>
      <w:hyperlink w:anchor="_Toc388603320" w:history="1">
        <w:r w:rsidR="00663276" w:rsidRPr="00812604">
          <w:rPr>
            <w:rStyle w:val="Hyperlink"/>
            <w:noProof/>
          </w:rPr>
          <w:t>Visio 2013 Professional</w:t>
        </w:r>
        <w:r w:rsidR="00663276">
          <w:rPr>
            <w:noProof/>
            <w:webHidden/>
          </w:rPr>
          <w:tab/>
        </w:r>
        <w:r w:rsidR="00061C1C">
          <w:rPr>
            <w:noProof/>
            <w:webHidden/>
          </w:rPr>
          <w:fldChar w:fldCharType="begin"/>
        </w:r>
        <w:r w:rsidR="00663276">
          <w:rPr>
            <w:noProof/>
            <w:webHidden/>
          </w:rPr>
          <w:instrText xml:space="preserve"> PAGEREF _Toc388603320 \h </w:instrText>
        </w:r>
        <w:r w:rsidR="00061C1C">
          <w:rPr>
            <w:noProof/>
            <w:webHidden/>
          </w:rPr>
        </w:r>
        <w:r w:rsidR="00061C1C">
          <w:rPr>
            <w:noProof/>
            <w:webHidden/>
          </w:rPr>
          <w:fldChar w:fldCharType="separate"/>
        </w:r>
        <w:r w:rsidR="006512B2">
          <w:rPr>
            <w:noProof/>
            <w:webHidden/>
          </w:rPr>
          <w:t>50</w:t>
        </w:r>
        <w:r w:rsidR="00061C1C">
          <w:rPr>
            <w:noProof/>
            <w:webHidden/>
          </w:rPr>
          <w:fldChar w:fldCharType="end"/>
        </w:r>
      </w:hyperlink>
    </w:p>
    <w:p w:rsidR="00663276" w:rsidRDefault="005B6797">
      <w:pPr>
        <w:pStyle w:val="TOC2"/>
        <w:rPr>
          <w:noProof/>
          <w:color w:val="auto"/>
          <w:sz w:val="22"/>
        </w:rPr>
      </w:pPr>
      <w:hyperlink w:anchor="_Toc388603321" w:history="1">
        <w:r w:rsidR="00663276" w:rsidRPr="00812604">
          <w:rPr>
            <w:rStyle w:val="Hyperlink"/>
            <w:noProof/>
          </w:rPr>
          <w:t>Visio 2013 Standard</w:t>
        </w:r>
        <w:r w:rsidR="00663276">
          <w:rPr>
            <w:noProof/>
            <w:webHidden/>
          </w:rPr>
          <w:tab/>
        </w:r>
        <w:r w:rsidR="00061C1C">
          <w:rPr>
            <w:noProof/>
            <w:webHidden/>
          </w:rPr>
          <w:fldChar w:fldCharType="begin"/>
        </w:r>
        <w:r w:rsidR="00663276">
          <w:rPr>
            <w:noProof/>
            <w:webHidden/>
          </w:rPr>
          <w:instrText xml:space="preserve"> PAGEREF _Toc388603321 \h </w:instrText>
        </w:r>
        <w:r w:rsidR="00061C1C">
          <w:rPr>
            <w:noProof/>
            <w:webHidden/>
          </w:rPr>
        </w:r>
        <w:r w:rsidR="00061C1C">
          <w:rPr>
            <w:noProof/>
            <w:webHidden/>
          </w:rPr>
          <w:fldChar w:fldCharType="separate"/>
        </w:r>
        <w:r w:rsidR="006512B2">
          <w:rPr>
            <w:noProof/>
            <w:webHidden/>
          </w:rPr>
          <w:t>51</w:t>
        </w:r>
        <w:r w:rsidR="00061C1C">
          <w:rPr>
            <w:noProof/>
            <w:webHidden/>
          </w:rPr>
          <w:fldChar w:fldCharType="end"/>
        </w:r>
      </w:hyperlink>
    </w:p>
    <w:p w:rsidR="00663276" w:rsidRDefault="005B6797">
      <w:pPr>
        <w:pStyle w:val="TOC2"/>
        <w:rPr>
          <w:noProof/>
          <w:color w:val="auto"/>
          <w:sz w:val="22"/>
        </w:rPr>
      </w:pPr>
      <w:hyperlink w:anchor="_Toc388603322" w:history="1">
        <w:r w:rsidR="00663276" w:rsidRPr="00812604">
          <w:rPr>
            <w:rStyle w:val="Hyperlink"/>
            <w:noProof/>
          </w:rPr>
          <w:t>Visual Studio Premium 2013</w:t>
        </w:r>
        <w:r w:rsidR="00663276">
          <w:rPr>
            <w:noProof/>
            <w:webHidden/>
          </w:rPr>
          <w:tab/>
        </w:r>
        <w:r w:rsidR="00061C1C">
          <w:rPr>
            <w:noProof/>
            <w:webHidden/>
          </w:rPr>
          <w:fldChar w:fldCharType="begin"/>
        </w:r>
        <w:r w:rsidR="00663276">
          <w:rPr>
            <w:noProof/>
            <w:webHidden/>
          </w:rPr>
          <w:instrText xml:space="preserve"> PAGEREF _Toc388603322 \h </w:instrText>
        </w:r>
        <w:r w:rsidR="00061C1C">
          <w:rPr>
            <w:noProof/>
            <w:webHidden/>
          </w:rPr>
        </w:r>
        <w:r w:rsidR="00061C1C">
          <w:rPr>
            <w:noProof/>
            <w:webHidden/>
          </w:rPr>
          <w:fldChar w:fldCharType="separate"/>
        </w:r>
        <w:r w:rsidR="006512B2">
          <w:rPr>
            <w:noProof/>
            <w:webHidden/>
          </w:rPr>
          <w:t>51</w:t>
        </w:r>
        <w:r w:rsidR="00061C1C">
          <w:rPr>
            <w:noProof/>
            <w:webHidden/>
          </w:rPr>
          <w:fldChar w:fldCharType="end"/>
        </w:r>
      </w:hyperlink>
    </w:p>
    <w:p w:rsidR="00663276" w:rsidRDefault="005B6797">
      <w:pPr>
        <w:pStyle w:val="TOC2"/>
        <w:rPr>
          <w:noProof/>
          <w:color w:val="auto"/>
          <w:sz w:val="22"/>
        </w:rPr>
      </w:pPr>
      <w:hyperlink w:anchor="_Toc388603323" w:history="1">
        <w:r w:rsidR="00663276" w:rsidRPr="00812604">
          <w:rPr>
            <w:rStyle w:val="Hyperlink"/>
            <w:noProof/>
          </w:rPr>
          <w:t>Visual Studio Professional 2013</w:t>
        </w:r>
        <w:r w:rsidR="00663276">
          <w:rPr>
            <w:noProof/>
            <w:webHidden/>
          </w:rPr>
          <w:tab/>
        </w:r>
        <w:r w:rsidR="00061C1C">
          <w:rPr>
            <w:noProof/>
            <w:webHidden/>
          </w:rPr>
          <w:fldChar w:fldCharType="begin"/>
        </w:r>
        <w:r w:rsidR="00663276">
          <w:rPr>
            <w:noProof/>
            <w:webHidden/>
          </w:rPr>
          <w:instrText xml:space="preserve"> PAGEREF _Toc388603323 \h </w:instrText>
        </w:r>
        <w:r w:rsidR="00061C1C">
          <w:rPr>
            <w:noProof/>
            <w:webHidden/>
          </w:rPr>
        </w:r>
        <w:r w:rsidR="00061C1C">
          <w:rPr>
            <w:noProof/>
            <w:webHidden/>
          </w:rPr>
          <w:fldChar w:fldCharType="separate"/>
        </w:r>
        <w:r w:rsidR="006512B2">
          <w:rPr>
            <w:noProof/>
            <w:webHidden/>
          </w:rPr>
          <w:t>53</w:t>
        </w:r>
        <w:r w:rsidR="00061C1C">
          <w:rPr>
            <w:noProof/>
            <w:webHidden/>
          </w:rPr>
          <w:fldChar w:fldCharType="end"/>
        </w:r>
      </w:hyperlink>
    </w:p>
    <w:p w:rsidR="00663276" w:rsidRDefault="005B6797">
      <w:pPr>
        <w:pStyle w:val="TOC2"/>
        <w:rPr>
          <w:noProof/>
          <w:color w:val="auto"/>
          <w:sz w:val="22"/>
        </w:rPr>
      </w:pPr>
      <w:hyperlink w:anchor="_Toc388603324" w:history="1">
        <w:r w:rsidR="00663276" w:rsidRPr="00812604">
          <w:rPr>
            <w:rStyle w:val="Hyperlink"/>
            <w:noProof/>
          </w:rPr>
          <w:t>Visual Studio Ultimate 2013</w:t>
        </w:r>
        <w:r w:rsidR="00663276">
          <w:rPr>
            <w:noProof/>
            <w:webHidden/>
          </w:rPr>
          <w:tab/>
        </w:r>
        <w:r w:rsidR="00061C1C">
          <w:rPr>
            <w:noProof/>
            <w:webHidden/>
          </w:rPr>
          <w:fldChar w:fldCharType="begin"/>
        </w:r>
        <w:r w:rsidR="00663276">
          <w:rPr>
            <w:noProof/>
            <w:webHidden/>
          </w:rPr>
          <w:instrText xml:space="preserve"> PAGEREF _Toc388603324 \h </w:instrText>
        </w:r>
        <w:r w:rsidR="00061C1C">
          <w:rPr>
            <w:noProof/>
            <w:webHidden/>
          </w:rPr>
        </w:r>
        <w:r w:rsidR="00061C1C">
          <w:rPr>
            <w:noProof/>
            <w:webHidden/>
          </w:rPr>
          <w:fldChar w:fldCharType="separate"/>
        </w:r>
        <w:r w:rsidR="006512B2">
          <w:rPr>
            <w:noProof/>
            <w:webHidden/>
          </w:rPr>
          <w:t>54</w:t>
        </w:r>
        <w:r w:rsidR="00061C1C">
          <w:rPr>
            <w:noProof/>
            <w:webHidden/>
          </w:rPr>
          <w:fldChar w:fldCharType="end"/>
        </w:r>
      </w:hyperlink>
    </w:p>
    <w:p w:rsidR="00663276" w:rsidRDefault="005B6797" w:rsidP="005F187B">
      <w:pPr>
        <w:pStyle w:val="TOC2"/>
        <w:ind w:left="144" w:firstLine="0"/>
        <w:rPr>
          <w:noProof/>
          <w:color w:val="auto"/>
          <w:sz w:val="22"/>
        </w:rPr>
      </w:pPr>
      <w:hyperlink w:anchor="_Toc388603325" w:history="1">
        <w:r w:rsidR="00663276" w:rsidRPr="00812604">
          <w:rPr>
            <w:rStyle w:val="Hyperlink"/>
            <w:noProof/>
          </w:rPr>
          <w:t xml:space="preserve">Visual Studio Team Foundation Server 2013 com </w:t>
        </w:r>
        <w:r w:rsidR="00663276">
          <w:rPr>
            <w:rStyle w:val="Hyperlink"/>
            <w:noProof/>
          </w:rPr>
          <w:br/>
        </w:r>
        <w:r w:rsidR="00663276" w:rsidRPr="00812604">
          <w:rPr>
            <w:rStyle w:val="Hyperlink"/>
            <w:noProof/>
          </w:rPr>
          <w:t>Tecnologia SQL Server 2014</w:t>
        </w:r>
        <w:r w:rsidR="00663276">
          <w:rPr>
            <w:noProof/>
            <w:webHidden/>
          </w:rPr>
          <w:tab/>
        </w:r>
        <w:r w:rsidR="00061C1C">
          <w:rPr>
            <w:noProof/>
            <w:webHidden/>
          </w:rPr>
          <w:fldChar w:fldCharType="begin"/>
        </w:r>
        <w:r w:rsidR="00663276">
          <w:rPr>
            <w:noProof/>
            <w:webHidden/>
          </w:rPr>
          <w:instrText xml:space="preserve"> PAGEREF _Toc388603325 \h </w:instrText>
        </w:r>
        <w:r w:rsidR="00061C1C">
          <w:rPr>
            <w:noProof/>
            <w:webHidden/>
          </w:rPr>
        </w:r>
        <w:r w:rsidR="00061C1C">
          <w:rPr>
            <w:noProof/>
            <w:webHidden/>
          </w:rPr>
          <w:fldChar w:fldCharType="separate"/>
        </w:r>
        <w:r w:rsidR="006512B2">
          <w:rPr>
            <w:noProof/>
            <w:webHidden/>
          </w:rPr>
          <w:t>56</w:t>
        </w:r>
        <w:r w:rsidR="00061C1C">
          <w:rPr>
            <w:noProof/>
            <w:webHidden/>
          </w:rPr>
          <w:fldChar w:fldCharType="end"/>
        </w:r>
      </w:hyperlink>
    </w:p>
    <w:p w:rsidR="00663276" w:rsidRDefault="005B6797">
      <w:pPr>
        <w:pStyle w:val="TOC2"/>
        <w:rPr>
          <w:noProof/>
          <w:color w:val="auto"/>
          <w:sz w:val="22"/>
        </w:rPr>
      </w:pPr>
      <w:hyperlink w:anchor="_Toc388603326" w:history="1">
        <w:r w:rsidR="00663276" w:rsidRPr="00812604">
          <w:rPr>
            <w:rStyle w:val="Hyperlink"/>
            <w:noProof/>
          </w:rPr>
          <w:t>Visual Studio Test Professional 2013</w:t>
        </w:r>
        <w:r w:rsidR="00663276">
          <w:rPr>
            <w:noProof/>
            <w:webHidden/>
          </w:rPr>
          <w:tab/>
        </w:r>
        <w:r w:rsidR="00061C1C">
          <w:rPr>
            <w:noProof/>
            <w:webHidden/>
          </w:rPr>
          <w:fldChar w:fldCharType="begin"/>
        </w:r>
        <w:r w:rsidR="00663276">
          <w:rPr>
            <w:noProof/>
            <w:webHidden/>
          </w:rPr>
          <w:instrText xml:space="preserve"> PAGEREF _Toc388603326 \h </w:instrText>
        </w:r>
        <w:r w:rsidR="00061C1C">
          <w:rPr>
            <w:noProof/>
            <w:webHidden/>
          </w:rPr>
        </w:r>
        <w:r w:rsidR="00061C1C">
          <w:rPr>
            <w:noProof/>
            <w:webHidden/>
          </w:rPr>
          <w:fldChar w:fldCharType="separate"/>
        </w:r>
        <w:r w:rsidR="006512B2">
          <w:rPr>
            <w:noProof/>
            <w:webHidden/>
          </w:rPr>
          <w:t>57</w:t>
        </w:r>
        <w:r w:rsidR="00061C1C">
          <w:rPr>
            <w:noProof/>
            <w:webHidden/>
          </w:rPr>
          <w:fldChar w:fldCharType="end"/>
        </w:r>
      </w:hyperlink>
    </w:p>
    <w:p w:rsidR="00663276" w:rsidRDefault="005B6797" w:rsidP="005F187B">
      <w:pPr>
        <w:pStyle w:val="TOC2"/>
        <w:ind w:left="144" w:firstLine="0"/>
        <w:rPr>
          <w:noProof/>
          <w:color w:val="auto"/>
          <w:sz w:val="22"/>
        </w:rPr>
      </w:pPr>
      <w:hyperlink w:anchor="_Toc388603327" w:history="1">
        <w:r w:rsidR="00663276" w:rsidRPr="00812604">
          <w:rPr>
            <w:rStyle w:val="Hyperlink"/>
            <w:noProof/>
          </w:rPr>
          <w:t xml:space="preserve">Serviços de Gerenciamento de Direitos do Active </w:t>
        </w:r>
        <w:r w:rsidR="00663276">
          <w:rPr>
            <w:rStyle w:val="Hyperlink"/>
            <w:noProof/>
          </w:rPr>
          <w:br/>
        </w:r>
        <w:r w:rsidR="00663276" w:rsidRPr="00812604">
          <w:rPr>
            <w:rStyle w:val="Hyperlink"/>
            <w:noProof/>
          </w:rPr>
          <w:t>Directory do Windows Server 2012 R2</w:t>
        </w:r>
        <w:r w:rsidR="00663276">
          <w:rPr>
            <w:noProof/>
            <w:webHidden/>
          </w:rPr>
          <w:tab/>
        </w:r>
        <w:r w:rsidR="00061C1C">
          <w:rPr>
            <w:noProof/>
            <w:webHidden/>
          </w:rPr>
          <w:fldChar w:fldCharType="begin"/>
        </w:r>
        <w:r w:rsidR="00663276">
          <w:rPr>
            <w:noProof/>
            <w:webHidden/>
          </w:rPr>
          <w:instrText xml:space="preserve"> PAGEREF _Toc388603327 \h </w:instrText>
        </w:r>
        <w:r w:rsidR="00061C1C">
          <w:rPr>
            <w:noProof/>
            <w:webHidden/>
          </w:rPr>
        </w:r>
        <w:r w:rsidR="00061C1C">
          <w:rPr>
            <w:noProof/>
            <w:webHidden/>
          </w:rPr>
          <w:fldChar w:fldCharType="separate"/>
        </w:r>
        <w:r w:rsidR="006512B2">
          <w:rPr>
            <w:noProof/>
            <w:webHidden/>
          </w:rPr>
          <w:t>58</w:t>
        </w:r>
        <w:r w:rsidR="00061C1C">
          <w:rPr>
            <w:noProof/>
            <w:webHidden/>
          </w:rPr>
          <w:fldChar w:fldCharType="end"/>
        </w:r>
      </w:hyperlink>
    </w:p>
    <w:p w:rsidR="00663276" w:rsidRDefault="005B6797" w:rsidP="005F187B">
      <w:pPr>
        <w:pStyle w:val="TOC2"/>
        <w:ind w:left="144" w:firstLine="0"/>
        <w:rPr>
          <w:noProof/>
          <w:color w:val="auto"/>
          <w:sz w:val="22"/>
        </w:rPr>
      </w:pPr>
      <w:hyperlink w:anchor="_Toc388603328" w:history="1">
        <w:r w:rsidR="00663276" w:rsidRPr="00812604">
          <w:rPr>
            <w:rStyle w:val="Hyperlink"/>
            <w:noProof/>
          </w:rPr>
          <w:t xml:space="preserve">Serviços de Área de Trabalho Remota do Windows </w:t>
        </w:r>
        <w:r w:rsidR="00663276">
          <w:rPr>
            <w:rStyle w:val="Hyperlink"/>
            <w:noProof/>
          </w:rPr>
          <w:br/>
        </w:r>
        <w:r w:rsidR="00663276" w:rsidRPr="00812604">
          <w:rPr>
            <w:rStyle w:val="Hyperlink"/>
            <w:noProof/>
          </w:rPr>
          <w:t>Server 2012 R2</w:t>
        </w:r>
        <w:r w:rsidR="00663276">
          <w:rPr>
            <w:noProof/>
            <w:webHidden/>
          </w:rPr>
          <w:tab/>
        </w:r>
        <w:r w:rsidR="00061C1C">
          <w:rPr>
            <w:noProof/>
            <w:webHidden/>
          </w:rPr>
          <w:fldChar w:fldCharType="begin"/>
        </w:r>
        <w:r w:rsidR="00663276">
          <w:rPr>
            <w:noProof/>
            <w:webHidden/>
          </w:rPr>
          <w:instrText xml:space="preserve"> PAGEREF _Toc388603328 \h </w:instrText>
        </w:r>
        <w:r w:rsidR="00061C1C">
          <w:rPr>
            <w:noProof/>
            <w:webHidden/>
          </w:rPr>
        </w:r>
        <w:r w:rsidR="00061C1C">
          <w:rPr>
            <w:noProof/>
            <w:webHidden/>
          </w:rPr>
          <w:fldChar w:fldCharType="separate"/>
        </w:r>
        <w:r w:rsidR="006512B2">
          <w:rPr>
            <w:noProof/>
            <w:webHidden/>
          </w:rPr>
          <w:t>59</w:t>
        </w:r>
        <w:r w:rsidR="00061C1C">
          <w:rPr>
            <w:noProof/>
            <w:webHidden/>
          </w:rPr>
          <w:fldChar w:fldCharType="end"/>
        </w:r>
      </w:hyperlink>
    </w:p>
    <w:p w:rsidR="00663276" w:rsidRDefault="005B6797">
      <w:pPr>
        <w:pStyle w:val="TOC1"/>
        <w:tabs>
          <w:tab w:val="right" w:leader="dot" w:pos="5210"/>
        </w:tabs>
        <w:rPr>
          <w:rFonts w:asciiTheme="minorHAnsi" w:hAnsiTheme="minorHAnsi"/>
          <w:b w:val="0"/>
          <w:caps w:val="0"/>
          <w:noProof/>
          <w:color w:val="auto"/>
          <w:sz w:val="22"/>
          <w:szCs w:val="22"/>
        </w:rPr>
      </w:pPr>
      <w:hyperlink w:anchor="_Toc388603329" w:history="1">
        <w:r w:rsidR="00663276" w:rsidRPr="00812604">
          <w:rPr>
            <w:rStyle w:val="Hyperlink"/>
            <w:noProof/>
          </w:rPr>
          <w:t>Modelo de Licença do Host/Convidado</w:t>
        </w:r>
        <w:r w:rsidR="00663276">
          <w:rPr>
            <w:noProof/>
            <w:webHidden/>
          </w:rPr>
          <w:tab/>
        </w:r>
        <w:r w:rsidR="00061C1C">
          <w:rPr>
            <w:noProof/>
            <w:webHidden/>
          </w:rPr>
          <w:fldChar w:fldCharType="begin"/>
        </w:r>
        <w:r w:rsidR="00663276">
          <w:rPr>
            <w:noProof/>
            <w:webHidden/>
          </w:rPr>
          <w:instrText xml:space="preserve"> PAGEREF _Toc388603329 \h </w:instrText>
        </w:r>
        <w:r w:rsidR="00061C1C">
          <w:rPr>
            <w:noProof/>
            <w:webHidden/>
          </w:rPr>
        </w:r>
        <w:r w:rsidR="00061C1C">
          <w:rPr>
            <w:noProof/>
            <w:webHidden/>
          </w:rPr>
          <w:fldChar w:fldCharType="separate"/>
        </w:r>
        <w:r w:rsidR="006512B2">
          <w:rPr>
            <w:noProof/>
            <w:webHidden/>
          </w:rPr>
          <w:t>60</w:t>
        </w:r>
        <w:r w:rsidR="00061C1C">
          <w:rPr>
            <w:noProof/>
            <w:webHidden/>
          </w:rPr>
          <w:fldChar w:fldCharType="end"/>
        </w:r>
      </w:hyperlink>
    </w:p>
    <w:p w:rsidR="00663276" w:rsidRDefault="005B6797">
      <w:pPr>
        <w:pStyle w:val="TOC2"/>
        <w:rPr>
          <w:noProof/>
          <w:color w:val="auto"/>
          <w:sz w:val="22"/>
        </w:rPr>
      </w:pPr>
      <w:hyperlink w:anchor="_Toc388603330" w:history="1">
        <w:r w:rsidR="00663276" w:rsidRPr="00812604">
          <w:rPr>
            <w:rStyle w:val="Hyperlink"/>
            <w:noProof/>
          </w:rPr>
          <w:t>Pacote da Plataforma de Nuvem</w:t>
        </w:r>
        <w:r w:rsidR="00663276">
          <w:rPr>
            <w:noProof/>
            <w:webHidden/>
          </w:rPr>
          <w:tab/>
        </w:r>
        <w:r w:rsidR="00061C1C">
          <w:rPr>
            <w:noProof/>
            <w:webHidden/>
          </w:rPr>
          <w:fldChar w:fldCharType="begin"/>
        </w:r>
        <w:r w:rsidR="00663276">
          <w:rPr>
            <w:noProof/>
            <w:webHidden/>
          </w:rPr>
          <w:instrText xml:space="preserve"> PAGEREF _Toc388603330 \h </w:instrText>
        </w:r>
        <w:r w:rsidR="00061C1C">
          <w:rPr>
            <w:noProof/>
            <w:webHidden/>
          </w:rPr>
        </w:r>
        <w:r w:rsidR="00061C1C">
          <w:rPr>
            <w:noProof/>
            <w:webHidden/>
          </w:rPr>
          <w:fldChar w:fldCharType="separate"/>
        </w:r>
        <w:r w:rsidR="006512B2">
          <w:rPr>
            <w:noProof/>
            <w:webHidden/>
          </w:rPr>
          <w:t>60</w:t>
        </w:r>
        <w:r w:rsidR="00061C1C">
          <w:rPr>
            <w:noProof/>
            <w:webHidden/>
          </w:rPr>
          <w:fldChar w:fldCharType="end"/>
        </w:r>
      </w:hyperlink>
    </w:p>
    <w:p w:rsidR="00663276" w:rsidRDefault="005B6797">
      <w:pPr>
        <w:pStyle w:val="TOC2"/>
        <w:rPr>
          <w:noProof/>
          <w:color w:val="auto"/>
          <w:sz w:val="22"/>
        </w:rPr>
      </w:pPr>
      <w:hyperlink w:anchor="_Toc388603331" w:history="1">
        <w:r w:rsidR="00663276" w:rsidRPr="00812604">
          <w:rPr>
            <w:rStyle w:val="Hyperlink"/>
            <w:noProof/>
          </w:rPr>
          <w:t>Convidado da Plataforma de Nuvem</w:t>
        </w:r>
        <w:r w:rsidR="00663276">
          <w:rPr>
            <w:noProof/>
            <w:webHidden/>
          </w:rPr>
          <w:tab/>
        </w:r>
        <w:r w:rsidR="00061C1C">
          <w:rPr>
            <w:noProof/>
            <w:webHidden/>
          </w:rPr>
          <w:fldChar w:fldCharType="begin"/>
        </w:r>
        <w:r w:rsidR="00663276">
          <w:rPr>
            <w:noProof/>
            <w:webHidden/>
          </w:rPr>
          <w:instrText xml:space="preserve"> PAGEREF _Toc388603331 \h </w:instrText>
        </w:r>
        <w:r w:rsidR="00061C1C">
          <w:rPr>
            <w:noProof/>
            <w:webHidden/>
          </w:rPr>
        </w:r>
        <w:r w:rsidR="00061C1C">
          <w:rPr>
            <w:noProof/>
            <w:webHidden/>
          </w:rPr>
          <w:fldChar w:fldCharType="separate"/>
        </w:r>
        <w:r w:rsidR="006512B2">
          <w:rPr>
            <w:noProof/>
            <w:webHidden/>
          </w:rPr>
          <w:t>61</w:t>
        </w:r>
        <w:r w:rsidR="00061C1C">
          <w:rPr>
            <w:noProof/>
            <w:webHidden/>
          </w:rPr>
          <w:fldChar w:fldCharType="end"/>
        </w:r>
      </w:hyperlink>
    </w:p>
    <w:p w:rsidR="00663276" w:rsidRDefault="005B6797">
      <w:pPr>
        <w:pStyle w:val="TOC1"/>
        <w:tabs>
          <w:tab w:val="right" w:leader="dot" w:pos="5210"/>
        </w:tabs>
        <w:rPr>
          <w:rFonts w:asciiTheme="minorHAnsi" w:hAnsiTheme="minorHAnsi"/>
          <w:b w:val="0"/>
          <w:caps w:val="0"/>
          <w:noProof/>
          <w:color w:val="auto"/>
          <w:sz w:val="22"/>
          <w:szCs w:val="22"/>
        </w:rPr>
      </w:pPr>
      <w:hyperlink w:anchor="_Toc388603332" w:history="1">
        <w:r w:rsidR="00663276" w:rsidRPr="00812604">
          <w:rPr>
            <w:rStyle w:val="Hyperlink"/>
            <w:noProof/>
          </w:rPr>
          <w:t>Serviços Online</w:t>
        </w:r>
        <w:r w:rsidR="00663276">
          <w:rPr>
            <w:noProof/>
            <w:webHidden/>
          </w:rPr>
          <w:tab/>
        </w:r>
        <w:r w:rsidR="00061C1C">
          <w:rPr>
            <w:noProof/>
            <w:webHidden/>
          </w:rPr>
          <w:fldChar w:fldCharType="begin"/>
        </w:r>
        <w:r w:rsidR="00663276">
          <w:rPr>
            <w:noProof/>
            <w:webHidden/>
          </w:rPr>
          <w:instrText xml:space="preserve"> PAGEREF _Toc388603332 \h </w:instrText>
        </w:r>
        <w:r w:rsidR="00061C1C">
          <w:rPr>
            <w:noProof/>
            <w:webHidden/>
          </w:rPr>
        </w:r>
        <w:r w:rsidR="00061C1C">
          <w:rPr>
            <w:noProof/>
            <w:webHidden/>
          </w:rPr>
          <w:fldChar w:fldCharType="separate"/>
        </w:r>
        <w:r w:rsidR="006512B2">
          <w:rPr>
            <w:noProof/>
            <w:webHidden/>
          </w:rPr>
          <w:t>63</w:t>
        </w:r>
        <w:r w:rsidR="00061C1C">
          <w:rPr>
            <w:noProof/>
            <w:webHidden/>
          </w:rPr>
          <w:fldChar w:fldCharType="end"/>
        </w:r>
      </w:hyperlink>
    </w:p>
    <w:p w:rsidR="00663276" w:rsidRDefault="005B6797">
      <w:pPr>
        <w:pStyle w:val="TOC2"/>
        <w:rPr>
          <w:noProof/>
          <w:color w:val="auto"/>
          <w:sz w:val="22"/>
        </w:rPr>
      </w:pPr>
      <w:hyperlink w:anchor="_Toc388603333" w:history="1">
        <w:r w:rsidR="00663276" w:rsidRPr="00812604">
          <w:rPr>
            <w:rStyle w:val="Hyperlink"/>
            <w:rFonts w:cs="Arial"/>
            <w:noProof/>
          </w:rPr>
          <w:t>System Center Endpoint Protection</w:t>
        </w:r>
        <w:r w:rsidR="00663276">
          <w:rPr>
            <w:noProof/>
            <w:webHidden/>
          </w:rPr>
          <w:tab/>
        </w:r>
        <w:r w:rsidR="00061C1C">
          <w:rPr>
            <w:noProof/>
            <w:webHidden/>
          </w:rPr>
          <w:fldChar w:fldCharType="begin"/>
        </w:r>
        <w:r w:rsidR="00663276">
          <w:rPr>
            <w:noProof/>
            <w:webHidden/>
          </w:rPr>
          <w:instrText xml:space="preserve"> PAGEREF _Toc388603333 \h </w:instrText>
        </w:r>
        <w:r w:rsidR="00061C1C">
          <w:rPr>
            <w:noProof/>
            <w:webHidden/>
          </w:rPr>
        </w:r>
        <w:r w:rsidR="00061C1C">
          <w:rPr>
            <w:noProof/>
            <w:webHidden/>
          </w:rPr>
          <w:fldChar w:fldCharType="separate"/>
        </w:r>
        <w:r w:rsidR="006512B2">
          <w:rPr>
            <w:noProof/>
            <w:webHidden/>
          </w:rPr>
          <w:t>66</w:t>
        </w:r>
        <w:r w:rsidR="00061C1C">
          <w:rPr>
            <w:noProof/>
            <w:webHidden/>
          </w:rPr>
          <w:fldChar w:fldCharType="end"/>
        </w:r>
      </w:hyperlink>
    </w:p>
    <w:p w:rsidR="00663276" w:rsidRDefault="005B6797">
      <w:pPr>
        <w:pStyle w:val="TOC1"/>
        <w:tabs>
          <w:tab w:val="right" w:leader="dot" w:pos="5210"/>
        </w:tabs>
        <w:rPr>
          <w:rFonts w:asciiTheme="minorHAnsi" w:hAnsiTheme="minorHAnsi"/>
          <w:b w:val="0"/>
          <w:caps w:val="0"/>
          <w:noProof/>
          <w:color w:val="auto"/>
          <w:sz w:val="22"/>
          <w:szCs w:val="22"/>
        </w:rPr>
      </w:pPr>
      <w:hyperlink w:anchor="_Toc388603334" w:history="1">
        <w:r w:rsidR="00663276" w:rsidRPr="00812604">
          <w:rPr>
            <w:rStyle w:val="Hyperlink"/>
            <w:noProof/>
          </w:rPr>
          <w:t>Apêndice 1: Software Adicional/Cliente</w:t>
        </w:r>
        <w:r w:rsidR="00663276">
          <w:rPr>
            <w:noProof/>
            <w:webHidden/>
          </w:rPr>
          <w:tab/>
        </w:r>
        <w:r w:rsidR="00061C1C">
          <w:rPr>
            <w:noProof/>
            <w:webHidden/>
          </w:rPr>
          <w:fldChar w:fldCharType="begin"/>
        </w:r>
        <w:r w:rsidR="00663276">
          <w:rPr>
            <w:noProof/>
            <w:webHidden/>
          </w:rPr>
          <w:instrText xml:space="preserve"> PAGEREF _Toc388603334 \h </w:instrText>
        </w:r>
        <w:r w:rsidR="00061C1C">
          <w:rPr>
            <w:noProof/>
            <w:webHidden/>
          </w:rPr>
        </w:r>
        <w:r w:rsidR="00061C1C">
          <w:rPr>
            <w:noProof/>
            <w:webHidden/>
          </w:rPr>
          <w:fldChar w:fldCharType="separate"/>
        </w:r>
        <w:r w:rsidR="006512B2">
          <w:rPr>
            <w:noProof/>
            <w:webHidden/>
          </w:rPr>
          <w:t>67</w:t>
        </w:r>
        <w:r w:rsidR="00061C1C">
          <w:rPr>
            <w:noProof/>
            <w:webHidden/>
          </w:rPr>
          <w:fldChar w:fldCharType="end"/>
        </w:r>
      </w:hyperlink>
    </w:p>
    <w:p w:rsidR="00663276" w:rsidRDefault="005B6797">
      <w:pPr>
        <w:pStyle w:val="TOC1"/>
        <w:tabs>
          <w:tab w:val="right" w:leader="dot" w:pos="5210"/>
        </w:tabs>
        <w:rPr>
          <w:rFonts w:asciiTheme="minorHAnsi" w:hAnsiTheme="minorHAnsi"/>
          <w:b w:val="0"/>
          <w:caps w:val="0"/>
          <w:noProof/>
          <w:color w:val="auto"/>
          <w:sz w:val="22"/>
          <w:szCs w:val="22"/>
        </w:rPr>
      </w:pPr>
      <w:hyperlink w:anchor="_Toc388603335" w:history="1">
        <w:r w:rsidR="00663276" w:rsidRPr="00812604">
          <w:rPr>
            <w:rStyle w:val="Hyperlink"/>
            <w:noProof/>
          </w:rPr>
          <w:t>Apêndice 2: Transferência de Dados</w:t>
        </w:r>
        <w:r w:rsidR="00663276">
          <w:rPr>
            <w:noProof/>
            <w:webHidden/>
          </w:rPr>
          <w:tab/>
        </w:r>
        <w:r w:rsidR="00061C1C">
          <w:rPr>
            <w:noProof/>
            <w:webHidden/>
          </w:rPr>
          <w:fldChar w:fldCharType="begin"/>
        </w:r>
        <w:r w:rsidR="00663276">
          <w:rPr>
            <w:noProof/>
            <w:webHidden/>
          </w:rPr>
          <w:instrText xml:space="preserve"> PAGEREF _Toc388603335 \h </w:instrText>
        </w:r>
        <w:r w:rsidR="00061C1C">
          <w:rPr>
            <w:noProof/>
            <w:webHidden/>
          </w:rPr>
        </w:r>
        <w:r w:rsidR="00061C1C">
          <w:rPr>
            <w:noProof/>
            <w:webHidden/>
          </w:rPr>
          <w:fldChar w:fldCharType="separate"/>
        </w:r>
        <w:r w:rsidR="006512B2">
          <w:rPr>
            <w:noProof/>
            <w:webHidden/>
          </w:rPr>
          <w:t>70</w:t>
        </w:r>
        <w:r w:rsidR="00061C1C">
          <w:rPr>
            <w:noProof/>
            <w:webHidden/>
          </w:rPr>
          <w:fldChar w:fldCharType="end"/>
        </w:r>
      </w:hyperlink>
    </w:p>
    <w:p w:rsidR="00663276" w:rsidRDefault="005B6797">
      <w:pPr>
        <w:pStyle w:val="TOC1"/>
        <w:tabs>
          <w:tab w:val="right" w:leader="dot" w:pos="5210"/>
        </w:tabs>
        <w:rPr>
          <w:rFonts w:asciiTheme="minorHAnsi" w:hAnsiTheme="minorHAnsi"/>
          <w:b w:val="0"/>
          <w:caps w:val="0"/>
          <w:noProof/>
          <w:color w:val="auto"/>
          <w:sz w:val="22"/>
          <w:szCs w:val="22"/>
        </w:rPr>
      </w:pPr>
      <w:hyperlink w:anchor="_Toc388603336" w:history="1">
        <w:r w:rsidR="00663276" w:rsidRPr="00812604">
          <w:rPr>
            <w:rStyle w:val="Hyperlink"/>
            <w:noProof/>
          </w:rPr>
          <w:t>Índice do Produto</w:t>
        </w:r>
        <w:r w:rsidR="00663276">
          <w:rPr>
            <w:noProof/>
            <w:webHidden/>
          </w:rPr>
          <w:tab/>
        </w:r>
        <w:r w:rsidR="00061C1C">
          <w:rPr>
            <w:noProof/>
            <w:webHidden/>
          </w:rPr>
          <w:fldChar w:fldCharType="begin"/>
        </w:r>
        <w:r w:rsidR="00663276">
          <w:rPr>
            <w:noProof/>
            <w:webHidden/>
          </w:rPr>
          <w:instrText xml:space="preserve"> PAGEREF _Toc388603336 \h </w:instrText>
        </w:r>
        <w:r w:rsidR="00061C1C">
          <w:rPr>
            <w:noProof/>
            <w:webHidden/>
          </w:rPr>
        </w:r>
        <w:r w:rsidR="00061C1C">
          <w:rPr>
            <w:noProof/>
            <w:webHidden/>
          </w:rPr>
          <w:fldChar w:fldCharType="separate"/>
        </w:r>
        <w:r w:rsidR="006512B2">
          <w:rPr>
            <w:noProof/>
            <w:webHidden/>
          </w:rPr>
          <w:t>72</w:t>
        </w:r>
        <w:r w:rsidR="00061C1C">
          <w:rPr>
            <w:noProof/>
            <w:webHidden/>
          </w:rPr>
          <w:fldChar w:fldCharType="end"/>
        </w:r>
      </w:hyperlink>
    </w:p>
    <w:p w:rsidR="000A570B" w:rsidRPr="006F077C" w:rsidRDefault="00061C1C" w:rsidP="000A570B">
      <w:pPr>
        <w:pStyle w:val="TOC1"/>
        <w:tabs>
          <w:tab w:val="right" w:leader="dot" w:pos="5210"/>
        </w:tabs>
      </w:pPr>
      <w:r>
        <w:fldChar w:fldCharType="end"/>
      </w:r>
    </w:p>
    <w:p w:rsidR="0000799F" w:rsidRPr="006F077C" w:rsidRDefault="0000799F" w:rsidP="0000799F"/>
    <w:p w:rsidR="0000799F" w:rsidRPr="0000799F" w:rsidRDefault="0000799F" w:rsidP="0052042E">
      <w:pPr>
        <w:sectPr w:rsidR="0000799F" w:rsidRPr="0000799F" w:rsidSect="002718A4">
          <w:type w:val="continuous"/>
          <w:pgSz w:w="12240" w:h="15840" w:code="1"/>
          <w:pgMar w:top="1170" w:right="720" w:bottom="720" w:left="720" w:header="720" w:footer="720" w:gutter="0"/>
          <w:cols w:num="2" w:space="360"/>
          <w:titlePg/>
          <w:docGrid w:linePitch="360"/>
        </w:sectPr>
      </w:pPr>
    </w:p>
    <w:p w:rsidR="000A570B" w:rsidRPr="006F077C" w:rsidRDefault="000A570B" w:rsidP="000A570B">
      <w:pPr>
        <w:pStyle w:val="PURBody"/>
      </w:pPr>
      <w:bookmarkStart w:id="7" w:name="_Toc285616875"/>
      <w:bookmarkStart w:id="8" w:name="_Toc286933071"/>
      <w:bookmarkEnd w:id="5"/>
    </w:p>
    <w:p w:rsidR="000C3222" w:rsidRDefault="000C3222" w:rsidP="000A570B">
      <w:pPr>
        <w:pStyle w:val="PURBody"/>
        <w:sectPr w:rsidR="000C3222" w:rsidSect="0046632E">
          <w:headerReference w:type="even" r:id="rId113"/>
          <w:footerReference w:type="default" r:id="rId114"/>
          <w:headerReference w:type="first" r:id="rId115"/>
          <w:type w:val="continuous"/>
          <w:pgSz w:w="12240" w:h="15840" w:code="1"/>
          <w:pgMar w:top="1170" w:right="720" w:bottom="720" w:left="720" w:header="432" w:footer="288" w:gutter="0"/>
          <w:cols w:space="360"/>
          <w:docGrid w:linePitch="360"/>
        </w:sectPr>
      </w:pPr>
    </w:p>
    <w:p w:rsidR="000C3222" w:rsidRDefault="000C3222" w:rsidP="000A570B">
      <w:pPr>
        <w:pStyle w:val="PURSectionHeading"/>
        <w:sectPr w:rsidR="000C3222" w:rsidSect="00A40F92">
          <w:footerReference w:type="default" r:id="rId116"/>
          <w:headerReference w:type="first" r:id="rId117"/>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rsidR="000A570B" w:rsidRPr="00F65089" w:rsidRDefault="000A570B" w:rsidP="000A570B">
      <w:pPr>
        <w:pStyle w:val="PURSectionHeading"/>
        <w:rPr>
          <w:lang w:val="pt-BR"/>
        </w:rPr>
      </w:pPr>
      <w:bookmarkStart w:id="15" w:name="_Toc346536829"/>
      <w:bookmarkStart w:id="16" w:name="_Toc339280296"/>
      <w:bookmarkStart w:id="17" w:name="_Toc363552766"/>
      <w:bookmarkStart w:id="18" w:name="_Toc378682231"/>
      <w:bookmarkStart w:id="19" w:name="_Toc371268243"/>
      <w:bookmarkStart w:id="20" w:name="_Toc379278449"/>
      <w:bookmarkStart w:id="21" w:name="_Toc388603271"/>
      <w:r w:rsidRPr="00F65089">
        <w:rPr>
          <w:lang w:val="pt-BR"/>
        </w:rPr>
        <w:lastRenderedPageBreak/>
        <w:t>Introdução</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rsidR="000A570B" w:rsidRPr="00F65089" w:rsidRDefault="000A570B" w:rsidP="000A570B">
      <w:pPr>
        <w:pStyle w:val="PURBody"/>
        <w:rPr>
          <w:lang w:val="pt-BR"/>
        </w:rPr>
      </w:pPr>
      <w:bookmarkStart w:id="22" w:name="_Toc286933072"/>
      <w:r w:rsidRPr="00F65089">
        <w:rPr>
          <w:lang w:val="pt-BR"/>
        </w:rPr>
        <w:t>Os Direitos de Uso do Services Provider aqui contidos detalham como os produtos podem ser usados por meio do Contrato de Licença para Services Provider da Microsoft (SPLA).</w:t>
      </w:r>
    </w:p>
    <w:p w:rsidR="000A570B" w:rsidRPr="00F65089" w:rsidRDefault="000A570B" w:rsidP="009D0149">
      <w:pPr>
        <w:pStyle w:val="PURHeading2"/>
        <w:rPr>
          <w:lang w:val="pt-BR"/>
        </w:rPr>
      </w:pPr>
      <w:r w:rsidRPr="00F65089">
        <w:rPr>
          <w:lang w:val="pt-BR"/>
        </w:rPr>
        <w:t>Data de Início de Vigência</w:t>
      </w:r>
    </w:p>
    <w:p w:rsidR="000A570B" w:rsidRPr="00F65089" w:rsidRDefault="000A570B" w:rsidP="0028224D">
      <w:pPr>
        <w:pStyle w:val="PURBody-Indented"/>
        <w:rPr>
          <w:lang w:val="pt-BR"/>
        </w:rPr>
      </w:pPr>
      <w:r w:rsidRPr="00F65089">
        <w:rPr>
          <w:lang w:val="pt-BR"/>
        </w:rPr>
        <w:t>Esta edição dos Direitos de Uso do Provedor de Serviços Microsoft entrará em vigor em 1º de julho de 2014.</w:t>
      </w:r>
    </w:p>
    <w:p w:rsidR="000A570B" w:rsidRPr="00F65089" w:rsidRDefault="000A570B" w:rsidP="000A570B">
      <w:pPr>
        <w:pStyle w:val="PURHeading1"/>
        <w:rPr>
          <w:lang w:val="pt-BR"/>
        </w:rPr>
      </w:pPr>
      <w:r w:rsidRPr="00F65089">
        <w:rPr>
          <w:lang w:val="pt-BR"/>
        </w:rPr>
        <w:t>Como Determinar quais Termos de Licença se Aplicam ao Produto</w:t>
      </w:r>
    </w:p>
    <w:p w:rsidR="000A570B" w:rsidRPr="00F65089" w:rsidRDefault="000A570B" w:rsidP="000A570B">
      <w:pPr>
        <w:pStyle w:val="PURBody"/>
        <w:rPr>
          <w:lang w:val="pt-BR"/>
        </w:rPr>
      </w:pPr>
      <w:r w:rsidRPr="00F65089">
        <w:rPr>
          <w:lang w:val="pt-BR"/>
        </w:rPr>
        <w:t>Os termos de licença que se aplicam ao seu uso de um determinado produto licenciado são Termos Universais de Licença, os Termos Gerais do modelo de licenciamento de acordo com os quais o produto está licenciado e quaisquer Termos de Licença Específicos ao Produto.</w:t>
      </w:r>
    </w:p>
    <w:p w:rsidR="000A570B" w:rsidRPr="00F65089" w:rsidRDefault="000A570B" w:rsidP="000A570B">
      <w:pPr>
        <w:pStyle w:val="PURHeading2"/>
        <w:rPr>
          <w:lang w:val="pt-BR"/>
        </w:rPr>
      </w:pPr>
      <w:r w:rsidRPr="00F65089">
        <w:rPr>
          <w:lang w:val="pt-BR"/>
        </w:rPr>
        <w:t>Termos Universais de Licença</w:t>
      </w:r>
    </w:p>
    <w:p w:rsidR="000A570B" w:rsidRPr="00F65089" w:rsidRDefault="000A570B" w:rsidP="000A570B">
      <w:pPr>
        <w:pStyle w:val="PURBody-Indented"/>
        <w:rPr>
          <w:lang w:val="pt-BR"/>
        </w:rPr>
      </w:pPr>
      <w:r w:rsidRPr="00F65089">
        <w:rPr>
          <w:lang w:val="pt-BR"/>
        </w:rPr>
        <w:t>Trata-se de termos de licença que se aplicam a cada produto (exceto onde for especificamente indicado nos Termos Gerais de Licença e/ou nos Termos de Licença Específicos ao Produto).</w:t>
      </w:r>
    </w:p>
    <w:p w:rsidR="000A570B" w:rsidRPr="00F65089" w:rsidRDefault="000A570B" w:rsidP="000A570B">
      <w:pPr>
        <w:pStyle w:val="PURHeading2"/>
        <w:rPr>
          <w:lang w:val="pt-BR"/>
        </w:rPr>
      </w:pPr>
      <w:r w:rsidRPr="00F65089">
        <w:rPr>
          <w:lang w:val="pt-BR"/>
        </w:rPr>
        <w:t>Termos Gerais de Licença</w:t>
      </w:r>
    </w:p>
    <w:p w:rsidR="000A570B" w:rsidRPr="00F65089" w:rsidRDefault="000A570B" w:rsidP="000A570B">
      <w:pPr>
        <w:pStyle w:val="PURBody-Indented"/>
        <w:rPr>
          <w:lang w:val="pt-BR"/>
        </w:rPr>
      </w:pPr>
      <w:r w:rsidRPr="00F65089">
        <w:rPr>
          <w:lang w:val="pt-BR"/>
        </w:rPr>
        <w:t>Trata-se de termos de licença que se aplicam a todos os produtos licenciados de acordo com um determinado modelo, exceto onde for especificamente indicado nos Termos de Licença Específicos ao Produto.</w:t>
      </w:r>
    </w:p>
    <w:p w:rsidR="000A570B" w:rsidRPr="00F65089" w:rsidRDefault="000A570B" w:rsidP="000A570B">
      <w:pPr>
        <w:pStyle w:val="PURHeading2"/>
        <w:rPr>
          <w:lang w:val="pt-BR"/>
        </w:rPr>
      </w:pPr>
      <w:r w:rsidRPr="00F65089">
        <w:rPr>
          <w:lang w:val="pt-BR"/>
        </w:rPr>
        <w:t>Termos de Licença Específicos ao Produto</w:t>
      </w:r>
    </w:p>
    <w:p w:rsidR="000A570B" w:rsidRPr="00F65089" w:rsidRDefault="000A570B" w:rsidP="000A570B">
      <w:pPr>
        <w:pStyle w:val="PURBody-Indented"/>
        <w:rPr>
          <w:lang w:val="pt-BR"/>
        </w:rPr>
      </w:pPr>
      <w:r w:rsidRPr="00F65089">
        <w:rPr>
          <w:lang w:val="pt-BR"/>
        </w:rPr>
        <w:t>Trata-se de termos de licença que se aplicam especificamente ao produto ou produtos de acordo com os quais estão listados.</w:t>
      </w:r>
    </w:p>
    <w:p w:rsidR="000A570B" w:rsidRPr="00F65089" w:rsidRDefault="000A570B" w:rsidP="000A570B">
      <w:pPr>
        <w:pStyle w:val="PURHeading1"/>
        <w:rPr>
          <w:lang w:val="pt-BR"/>
        </w:rPr>
      </w:pPr>
      <w:r w:rsidRPr="00F65089">
        <w:rPr>
          <w:lang w:val="pt-BR"/>
        </w:rPr>
        <w:t>Modelos de Licenciamento</w:t>
      </w:r>
    </w:p>
    <w:p w:rsidR="000A570B" w:rsidRPr="00F65089" w:rsidRDefault="000A570B" w:rsidP="003E57CC">
      <w:pPr>
        <w:pStyle w:val="PURBody"/>
        <w:jc w:val="both"/>
        <w:rPr>
          <w:lang w:val="pt-BR"/>
        </w:rPr>
      </w:pPr>
      <w:r w:rsidRPr="00F65089">
        <w:rPr>
          <w:lang w:val="pt-BR"/>
        </w:rPr>
        <w:t xml:space="preserve">Há quatro modelos de licenciamento: </w:t>
      </w:r>
      <w:hyperlink w:anchor="Per_Processor" w:history="1">
        <w:r w:rsidR="003E57CC">
          <w:rPr>
            <w:rStyle w:val="Hyperlink"/>
            <w:lang w:val="pt-BR"/>
          </w:rPr>
          <w:t>Per_Processor</w:t>
        </w:r>
      </w:hyperlink>
      <w:r w:rsidRPr="00F65089">
        <w:rPr>
          <w:lang w:val="pt-BR"/>
        </w:rPr>
        <w:t xml:space="preserve">, </w:t>
      </w:r>
      <w:hyperlink w:anchor="SAL" w:history="1">
        <w:r w:rsidRPr="00F65089">
          <w:rPr>
            <w:rStyle w:val="Hyperlink"/>
            <w:lang w:val="pt-BR"/>
          </w:rPr>
          <w:t>Licença de Acesso para Assinantes (SAL)</w:t>
        </w:r>
      </w:hyperlink>
      <w:r w:rsidRPr="00F65089">
        <w:rPr>
          <w:lang w:val="pt-BR"/>
        </w:rPr>
        <w:t xml:space="preserve">, </w:t>
      </w:r>
      <w:hyperlink w:anchor="Per_Core" w:history="1">
        <w:r w:rsidRPr="00F65089">
          <w:rPr>
            <w:rStyle w:val="Hyperlink"/>
            <w:lang w:val="pt-BR"/>
          </w:rPr>
          <w:t>Baseado em Núcleo</w:t>
        </w:r>
      </w:hyperlink>
      <w:r w:rsidRPr="00F65089">
        <w:rPr>
          <w:lang w:val="pt-BR"/>
        </w:rPr>
        <w:t xml:space="preserve"> e o</w:t>
      </w:r>
      <w:r w:rsidR="00BC2C71">
        <w:rPr>
          <w:lang w:val="pt-BR"/>
        </w:rPr>
        <w:t xml:space="preserve"> </w:t>
      </w:r>
      <w:hyperlink w:anchor="HG" w:history="1">
        <w:r w:rsidRPr="00F65089">
          <w:rPr>
            <w:rStyle w:val="Hyperlink"/>
            <w:lang w:val="pt-BR"/>
          </w:rPr>
          <w:t>modelo de Licenciamento Host/Convidado</w:t>
        </w:r>
      </w:hyperlink>
      <w:r w:rsidRPr="00F65089">
        <w:rPr>
          <w:lang w:val="pt-BR"/>
        </w:rPr>
        <w:t>. Alguns produtos estão disponíveis de acordo com um ou mais desses modelos de licenciamento.</w:t>
      </w:r>
    </w:p>
    <w:p w:rsidR="000A570B" w:rsidRPr="00F65089" w:rsidRDefault="005B6797" w:rsidP="000A570B">
      <w:pPr>
        <w:pStyle w:val="PURBody"/>
        <w:rPr>
          <w:lang w:val="pt-BR"/>
        </w:rPr>
      </w:pPr>
      <w:hyperlink w:anchor="OLS" w:history="1">
        <w:r w:rsidR="00252074" w:rsidRPr="00F65089">
          <w:rPr>
            <w:rStyle w:val="Hyperlink"/>
            <w:lang w:val="pt-BR"/>
          </w:rPr>
          <w:t>Os Serviços Online</w:t>
        </w:r>
      </w:hyperlink>
      <w:r w:rsidR="00252074" w:rsidRPr="00F65089">
        <w:rPr>
          <w:lang w:val="pt-BR"/>
        </w:rPr>
        <w:t xml:space="preserve"> estão disponíveis somente no modelo SAL (Licença de Acesso para Assinantes). Os Termos Gerais de Licença e</w:t>
      </w:r>
      <w:r w:rsidR="00C42CD6" w:rsidRPr="00F65089">
        <w:rPr>
          <w:lang w:val="pt-BR"/>
        </w:rPr>
        <w:t> </w:t>
      </w:r>
      <w:r w:rsidR="00252074" w:rsidRPr="00F65089">
        <w:rPr>
          <w:lang w:val="pt-BR"/>
        </w:rPr>
        <w:t>os</w:t>
      </w:r>
      <w:r w:rsidR="00C42CD6" w:rsidRPr="00F65089">
        <w:rPr>
          <w:lang w:val="pt-BR"/>
        </w:rPr>
        <w:t> </w:t>
      </w:r>
      <w:r w:rsidR="00252074" w:rsidRPr="00F65089">
        <w:rPr>
          <w:lang w:val="pt-BR"/>
        </w:rPr>
        <w:t>Termos de Licença Específicos ao Produto para Serviços Online estão listados em uma seção separada.</w:t>
      </w:r>
    </w:p>
    <w:p w:rsidR="000A570B" w:rsidRPr="00F65089" w:rsidRDefault="000A570B" w:rsidP="000A570B">
      <w:pPr>
        <w:pStyle w:val="PURHeading2"/>
        <w:rPr>
          <w:lang w:val="pt-BR"/>
        </w:rPr>
      </w:pPr>
      <w:r w:rsidRPr="00F65089">
        <w:rPr>
          <w:lang w:val="pt-BR"/>
        </w:rPr>
        <w:t>Produtos Licenciados em Ambos os Modelos de Licenciamento</w:t>
      </w:r>
    </w:p>
    <w:p w:rsidR="000A570B" w:rsidRPr="006F077C" w:rsidRDefault="000A570B" w:rsidP="000A570B">
      <w:pPr>
        <w:pStyle w:val="PURBody-Indented"/>
      </w:pPr>
      <w:r w:rsidRPr="00F65089">
        <w:rPr>
          <w:lang w:val="pt-BR"/>
        </w:rPr>
        <w:t xml:space="preserve">Você pode licenciar alguns produtos no modelo Por Processador e/ou no modelo SAL ou em ambos. </w:t>
      </w:r>
      <w:r>
        <w:t>Esses produtos são os seguintes:</w:t>
      </w:r>
    </w:p>
    <w:p w:rsidR="000A570B" w:rsidRPr="006F077C" w:rsidRDefault="000A570B" w:rsidP="00610A59">
      <w:pPr>
        <w:pStyle w:val="PURBullet"/>
        <w:numPr>
          <w:ilvl w:val="0"/>
          <w:numId w:val="27"/>
        </w:numPr>
      </w:pPr>
      <w:r>
        <w:t>Microsoft Dynamics C5 2012</w:t>
      </w:r>
    </w:p>
    <w:p w:rsidR="000A570B" w:rsidRPr="006F077C" w:rsidRDefault="000A570B" w:rsidP="00610A59">
      <w:pPr>
        <w:pStyle w:val="PURBullet"/>
        <w:numPr>
          <w:ilvl w:val="0"/>
          <w:numId w:val="27"/>
        </w:numPr>
      </w:pPr>
      <w:r>
        <w:t>Microsoft Dynamics GP 2013</w:t>
      </w:r>
    </w:p>
    <w:p w:rsidR="000A570B" w:rsidRPr="006F077C" w:rsidRDefault="000A570B" w:rsidP="00610A59">
      <w:pPr>
        <w:pStyle w:val="PURBullet"/>
        <w:numPr>
          <w:ilvl w:val="0"/>
          <w:numId w:val="27"/>
        </w:numPr>
      </w:pPr>
      <w:r>
        <w:t>Microsoft Dynamics NAV 2013 R2</w:t>
      </w:r>
    </w:p>
    <w:p w:rsidR="000A570B" w:rsidRPr="006F077C" w:rsidRDefault="000A570B" w:rsidP="00610A59">
      <w:pPr>
        <w:pStyle w:val="PURBullet"/>
        <w:numPr>
          <w:ilvl w:val="0"/>
          <w:numId w:val="27"/>
        </w:numPr>
      </w:pPr>
      <w:r>
        <w:t>Microsoft Dynamics SL 2011</w:t>
      </w:r>
    </w:p>
    <w:p w:rsidR="00F25CA2" w:rsidRPr="006F077C" w:rsidRDefault="00F25CA2" w:rsidP="00F25CA2">
      <w:pPr>
        <w:pStyle w:val="PURBody-Indented"/>
      </w:pPr>
      <w:r w:rsidRPr="00F65089">
        <w:rPr>
          <w:lang w:val="pt-BR"/>
        </w:rPr>
        <w:t xml:space="preserve">Você pode licenciar alguns produtos no modelo de licenciamento Baseado em Núcleo e/ou SAL ou em ambos. </w:t>
      </w:r>
      <w:r>
        <w:t>Esses produtos são os seguintes:</w:t>
      </w:r>
    </w:p>
    <w:p w:rsidR="00F25CA2" w:rsidRPr="006F077C" w:rsidRDefault="00F25CA2" w:rsidP="00610A59">
      <w:pPr>
        <w:pStyle w:val="PURBullet"/>
        <w:numPr>
          <w:ilvl w:val="0"/>
          <w:numId w:val="27"/>
        </w:numPr>
      </w:pPr>
      <w:r>
        <w:t>SQL Server 2014 Standard</w:t>
      </w:r>
    </w:p>
    <w:p w:rsidR="000A570B" w:rsidRPr="00F65089" w:rsidRDefault="000A570B" w:rsidP="000A570B">
      <w:pPr>
        <w:pStyle w:val="PURHeading1"/>
        <w:rPr>
          <w:lang w:val="pt-BR"/>
        </w:rPr>
      </w:pPr>
      <w:r w:rsidRPr="00F65089">
        <w:rPr>
          <w:lang w:val="pt-BR"/>
        </w:rPr>
        <w:t>Versões Anteriores do Documento de Direitos de Uso do Services Provider da Microsoft</w:t>
      </w:r>
    </w:p>
    <w:p w:rsidR="00FE21C7" w:rsidRPr="009F4211" w:rsidRDefault="000A570B" w:rsidP="003E57CC">
      <w:pPr>
        <w:pStyle w:val="PURBody"/>
        <w:rPr>
          <w:spacing w:val="-1"/>
          <w:lang w:val="pt-BR"/>
        </w:rPr>
      </w:pPr>
      <w:r w:rsidRPr="009F4211">
        <w:rPr>
          <w:spacing w:val="-1"/>
          <w:lang w:val="pt-BR"/>
        </w:rPr>
        <w:t xml:space="preserve">Estes Direitos de Uso do Services Provider geralmente abrangem a versão mais recente dos produtos disponíveis em </w:t>
      </w:r>
      <w:r w:rsidR="00350EB7" w:rsidRPr="009F4211">
        <w:rPr>
          <w:spacing w:val="-1"/>
          <w:lang w:val="pt-BR"/>
        </w:rPr>
        <w:br/>
      </w:r>
      <w:r w:rsidRPr="009F4211">
        <w:rPr>
          <w:spacing w:val="-1"/>
          <w:lang w:val="pt-BR"/>
        </w:rPr>
        <w:t xml:space="preserve">todo o mundo. No caso dos termos de licença de produtos que não figuram mais nesta edição dos </w:t>
      </w:r>
      <w:r w:rsidRPr="009F4211">
        <w:rPr>
          <w:rStyle w:val="PURBodyChar"/>
          <w:spacing w:val="-1"/>
          <w:lang w:val="pt-BR"/>
        </w:rPr>
        <w:t xml:space="preserve">Direitos de Uso </w:t>
      </w:r>
      <w:r w:rsidR="003E57CC" w:rsidRPr="009F4211">
        <w:rPr>
          <w:rStyle w:val="PURBodyChar"/>
          <w:spacing w:val="-1"/>
          <w:lang w:val="pt-BR"/>
        </w:rPr>
        <w:br/>
      </w:r>
      <w:r w:rsidRPr="009F4211">
        <w:rPr>
          <w:rStyle w:val="PURBodyChar"/>
          <w:spacing w:val="-1"/>
          <w:lang w:val="pt-BR"/>
        </w:rPr>
        <w:t xml:space="preserve">do Services Provider da Microsoft, você precisará consultar uma versão anterior. Para localizar a edição mais recente do </w:t>
      </w:r>
      <w:r w:rsidR="00350EB7" w:rsidRPr="009F4211">
        <w:rPr>
          <w:rStyle w:val="PURBodyChar"/>
          <w:spacing w:val="-1"/>
          <w:lang w:val="pt-BR"/>
        </w:rPr>
        <w:br/>
      </w:r>
      <w:r w:rsidRPr="009F4211">
        <w:rPr>
          <w:rStyle w:val="PURBodyChar"/>
          <w:spacing w:val="-1"/>
          <w:lang w:val="pt-BR"/>
        </w:rPr>
        <w:t xml:space="preserve">documento Direitos de Uso do Services Provider da Microsoft em que um produto apareceu, consulte a lista mantida no site </w:t>
      </w:r>
      <w:hyperlink r:id="rId118" w:history="1">
        <w:r w:rsidRPr="009F4211">
          <w:rPr>
            <w:rStyle w:val="Hyperlink"/>
            <w:spacing w:val="-1"/>
            <w:lang w:val="pt-BR"/>
          </w:rPr>
          <w:t>http://www.microsoftvolumelicensing.com/userights/DocumentSearch.aspx?Mode=3&amp;DocumentTypeId=2</w:t>
        </w:r>
      </w:hyperlink>
      <w:r w:rsidRPr="009F4211">
        <w:rPr>
          <w:rStyle w:val="PURBodyChar"/>
          <w:spacing w:val="-1"/>
          <w:lang w:val="pt-BR"/>
        </w:rPr>
        <w:t xml:space="preserve">. Se você não </w:t>
      </w:r>
      <w:r w:rsidRPr="009F4211">
        <w:rPr>
          <w:spacing w:val="-1"/>
          <w:lang w:val="pt-BR"/>
        </w:rPr>
        <w:t xml:space="preserve">tiver a versão do documento de Direitos de Uso do Services Provider da Microsoft de que precisa, entre em contato com o Gerente de Conta Microsoft. </w:t>
      </w:r>
    </w:p>
    <w:p w:rsidR="000A570B" w:rsidRPr="00F65089" w:rsidRDefault="00FE21C7" w:rsidP="00FE21C7">
      <w:pPr>
        <w:pStyle w:val="PURBody"/>
        <w:rPr>
          <w:lang w:val="pt-BR"/>
        </w:rPr>
      </w:pPr>
      <w:r w:rsidRPr="00F65089">
        <w:rPr>
          <w:lang w:val="pt-BR"/>
        </w:rPr>
        <w:t>Não obstante o mencionado anteriormente, as versões mais antigas e mais recentes do SQL estarão disponíveis até 31 de dezembro de 2012. Após essa data, as versões mais antigas serão removidas dos Direitos de Uso do Services Provider e da Lista de Preços.</w:t>
      </w:r>
    </w:p>
    <w:p w:rsidR="000A570B" w:rsidRPr="00F65089" w:rsidRDefault="000A570B" w:rsidP="000A570B">
      <w:pPr>
        <w:pStyle w:val="PURHeading1"/>
        <w:rPr>
          <w:lang w:val="pt-BR"/>
        </w:rPr>
      </w:pPr>
      <w:r w:rsidRPr="00F65089">
        <w:rPr>
          <w:lang w:val="pt-BR"/>
        </w:rPr>
        <w:lastRenderedPageBreak/>
        <w:t>Esclarecimentos e Resumo das Alterações</w:t>
      </w:r>
    </w:p>
    <w:p w:rsidR="000A570B" w:rsidRPr="00F65089" w:rsidRDefault="000A570B" w:rsidP="000A570B">
      <w:pPr>
        <w:pStyle w:val="PURBody"/>
        <w:rPr>
          <w:lang w:val="pt-BR"/>
        </w:rPr>
      </w:pPr>
      <w:r w:rsidRPr="00F65089">
        <w:rPr>
          <w:lang w:val="pt-BR"/>
        </w:rPr>
        <w:t>Elaboramos esses Direitos de Uso do Services Provider para ajudar você a licenciar e gerenciar produtos Microsoft. Para usá-los com qualquer produto existente, você pode consultar estes direitos ou qualquer outra atualização anterior dos direitos de uso válida para o</w:t>
      </w:r>
      <w:r w:rsidR="00C42CD6" w:rsidRPr="00F65089">
        <w:rPr>
          <w:lang w:val="pt-BR"/>
        </w:rPr>
        <w:t> </w:t>
      </w:r>
      <w:r w:rsidRPr="00F65089">
        <w:rPr>
          <w:lang w:val="pt-BR"/>
        </w:rPr>
        <w:t>seu uso do produto em questão. Identificamos a seguir as inclusões, exclusões e outras alterações nos direitos de uso dos produtos. Os esclarecimentos também são fornecidos em resposta às dúvidas dos Clientes. Esses esclarecimentos refletem as políticas de licenciamento da Microsoft existentes.</w:t>
      </w:r>
    </w:p>
    <w:tbl>
      <w:tblPr>
        <w:tblStyle w:val="PURTable"/>
        <w:tblW w:w="0" w:type="auto"/>
        <w:tblLook w:val="04A0" w:firstRow="1" w:lastRow="0" w:firstColumn="1" w:lastColumn="0" w:noHBand="0" w:noVBand="1"/>
      </w:tblPr>
      <w:tblGrid>
        <w:gridCol w:w="5254"/>
        <w:gridCol w:w="5272"/>
      </w:tblGrid>
      <w:tr w:rsidR="003F72BE" w:rsidTr="00377F92">
        <w:trPr>
          <w:cnfStyle w:val="100000000000" w:firstRow="1" w:lastRow="0" w:firstColumn="0" w:lastColumn="0" w:oddVBand="0" w:evenVBand="0" w:oddHBand="0" w:evenHBand="0" w:firstRowFirstColumn="0" w:firstRowLastColumn="0" w:lastRowFirstColumn="0" w:lastRowLastColumn="0"/>
        </w:trPr>
        <w:tc>
          <w:tcPr>
            <w:tcW w:w="5254" w:type="dxa"/>
          </w:tcPr>
          <w:p w:rsidR="003F72BE" w:rsidRDefault="003F72BE" w:rsidP="003F72BE">
            <w:pPr>
              <w:pStyle w:val="PURHeading2"/>
            </w:pPr>
            <w:r>
              <w:t>Adições</w:t>
            </w:r>
          </w:p>
        </w:tc>
        <w:tc>
          <w:tcPr>
            <w:tcW w:w="5272" w:type="dxa"/>
          </w:tcPr>
          <w:p w:rsidR="003F72BE" w:rsidRDefault="003F72BE" w:rsidP="003F72BE">
            <w:pPr>
              <w:pStyle w:val="PURHeading2"/>
            </w:pPr>
            <w:r>
              <w:t>Exclusões</w:t>
            </w:r>
          </w:p>
        </w:tc>
      </w:tr>
      <w:tr w:rsidR="0028224D" w:rsidTr="00F958B2">
        <w:tc>
          <w:tcPr>
            <w:tcW w:w="5254" w:type="dxa"/>
          </w:tcPr>
          <w:p w:rsidR="0028224D" w:rsidRPr="005215C8" w:rsidDel="00D60589" w:rsidRDefault="0028224D" w:rsidP="00610A59">
            <w:pPr>
              <w:pStyle w:val="PURBullet-Indented"/>
              <w:numPr>
                <w:ilvl w:val="0"/>
                <w:numId w:val="19"/>
              </w:numPr>
              <w:ind w:left="716"/>
            </w:pPr>
            <w:r>
              <w:t>BizTalk Server 2013 R2 Enterprise</w:t>
            </w:r>
          </w:p>
        </w:tc>
        <w:tc>
          <w:tcPr>
            <w:tcW w:w="5272" w:type="dxa"/>
          </w:tcPr>
          <w:p w:rsidR="0028224D" w:rsidRPr="005215C8" w:rsidDel="00D60589" w:rsidRDefault="0028224D" w:rsidP="00610A59">
            <w:pPr>
              <w:pStyle w:val="PURBullet-Indented"/>
              <w:numPr>
                <w:ilvl w:val="0"/>
                <w:numId w:val="19"/>
              </w:numPr>
              <w:ind w:left="716"/>
              <w:rPr>
                <w:noProof/>
              </w:rPr>
            </w:pPr>
            <w:r>
              <w:t>BizTalk Server 2013 Enterprise</w:t>
            </w:r>
          </w:p>
        </w:tc>
      </w:tr>
      <w:tr w:rsidR="0028224D" w:rsidTr="00F958B2">
        <w:tc>
          <w:tcPr>
            <w:tcW w:w="5254" w:type="dxa"/>
          </w:tcPr>
          <w:p w:rsidR="0028224D" w:rsidRPr="005215C8" w:rsidDel="00D60589" w:rsidRDefault="0028224D" w:rsidP="00610A59">
            <w:pPr>
              <w:pStyle w:val="PURBullet-Indented"/>
              <w:numPr>
                <w:ilvl w:val="0"/>
                <w:numId w:val="19"/>
              </w:numPr>
              <w:ind w:left="716"/>
            </w:pPr>
            <w:r>
              <w:t>BizTalk Server 2013 R2 Standard</w:t>
            </w:r>
          </w:p>
        </w:tc>
        <w:tc>
          <w:tcPr>
            <w:tcW w:w="5272" w:type="dxa"/>
          </w:tcPr>
          <w:p w:rsidR="0028224D" w:rsidRPr="005215C8" w:rsidDel="00D60589" w:rsidRDefault="0028224D" w:rsidP="00610A59">
            <w:pPr>
              <w:pStyle w:val="PURBullet-Indented"/>
              <w:numPr>
                <w:ilvl w:val="0"/>
                <w:numId w:val="19"/>
              </w:numPr>
              <w:ind w:left="716"/>
              <w:rPr>
                <w:noProof/>
              </w:rPr>
            </w:pPr>
            <w:r>
              <w:t>BizTalk Server 2013 Standard</w:t>
            </w:r>
          </w:p>
        </w:tc>
      </w:tr>
      <w:tr w:rsidR="0028224D" w:rsidTr="00F958B2">
        <w:tc>
          <w:tcPr>
            <w:tcW w:w="5254" w:type="dxa"/>
          </w:tcPr>
          <w:p w:rsidR="0028224D" w:rsidRPr="005215C8" w:rsidDel="00D60589" w:rsidRDefault="0028224D" w:rsidP="00610A59">
            <w:pPr>
              <w:pStyle w:val="PURBullet-Indented"/>
              <w:numPr>
                <w:ilvl w:val="0"/>
                <w:numId w:val="19"/>
              </w:numPr>
              <w:ind w:left="716"/>
            </w:pPr>
            <w:r>
              <w:t>BizTalk Server 2013 R2 Branch</w:t>
            </w:r>
          </w:p>
        </w:tc>
        <w:tc>
          <w:tcPr>
            <w:tcW w:w="5272" w:type="dxa"/>
          </w:tcPr>
          <w:p w:rsidR="0028224D" w:rsidRPr="005215C8" w:rsidDel="00D60589" w:rsidRDefault="0028224D" w:rsidP="00610A59">
            <w:pPr>
              <w:pStyle w:val="PURBullet-Indented"/>
              <w:numPr>
                <w:ilvl w:val="0"/>
                <w:numId w:val="19"/>
              </w:numPr>
              <w:ind w:left="716"/>
              <w:rPr>
                <w:noProof/>
              </w:rPr>
            </w:pPr>
            <w:r>
              <w:t>BizTalk Server 2013 Branch</w:t>
            </w:r>
          </w:p>
        </w:tc>
      </w:tr>
      <w:tr w:rsidR="00F46667" w:rsidTr="00377F92">
        <w:tc>
          <w:tcPr>
            <w:tcW w:w="5254" w:type="dxa"/>
          </w:tcPr>
          <w:p w:rsidR="00F46667" w:rsidRDefault="002F66EB" w:rsidP="00610A59">
            <w:pPr>
              <w:pStyle w:val="PURBullet-Indented"/>
              <w:numPr>
                <w:ilvl w:val="0"/>
                <w:numId w:val="19"/>
              </w:numPr>
              <w:ind w:left="716"/>
              <w:rPr>
                <w:noProof/>
              </w:rPr>
            </w:pPr>
            <w:r>
              <w:t>Visual Studio Team Foundation Server 2013 com Tecnologia SQL Server 2014</w:t>
            </w:r>
          </w:p>
        </w:tc>
        <w:tc>
          <w:tcPr>
            <w:tcW w:w="5272" w:type="dxa"/>
          </w:tcPr>
          <w:p w:rsidR="00F46667" w:rsidRDefault="00F46667" w:rsidP="00610A59">
            <w:pPr>
              <w:pStyle w:val="PURBullet-Indented"/>
              <w:numPr>
                <w:ilvl w:val="0"/>
                <w:numId w:val="19"/>
              </w:numPr>
              <w:ind w:left="716"/>
              <w:rPr>
                <w:noProof/>
              </w:rPr>
            </w:pPr>
            <w:r>
              <w:t>Biztalk Server RFID 2010</w:t>
            </w:r>
          </w:p>
        </w:tc>
      </w:tr>
      <w:tr w:rsidR="00F46667" w:rsidTr="00377F92">
        <w:tc>
          <w:tcPr>
            <w:tcW w:w="5254" w:type="dxa"/>
          </w:tcPr>
          <w:p w:rsidR="00F46667" w:rsidRDefault="00F46667" w:rsidP="00350EB7">
            <w:pPr>
              <w:pStyle w:val="PURBullet-Indented"/>
              <w:ind w:left="716"/>
              <w:rPr>
                <w:noProof/>
              </w:rPr>
            </w:pPr>
          </w:p>
        </w:tc>
        <w:tc>
          <w:tcPr>
            <w:tcW w:w="5272" w:type="dxa"/>
          </w:tcPr>
          <w:p w:rsidR="00F46667" w:rsidRDefault="002F66EB" w:rsidP="00610A59">
            <w:pPr>
              <w:pStyle w:val="PURBullet-Indented"/>
              <w:numPr>
                <w:ilvl w:val="0"/>
                <w:numId w:val="19"/>
              </w:numPr>
              <w:ind w:left="716"/>
              <w:rPr>
                <w:noProof/>
              </w:rPr>
            </w:pPr>
            <w:r>
              <w:t>Visual Studio Team Foundation Server 2013 com Tecnologia SQL Server 2012</w:t>
            </w:r>
          </w:p>
        </w:tc>
      </w:tr>
    </w:tbl>
    <w:p w:rsidR="00C245A7" w:rsidRPr="006F077C" w:rsidRDefault="00C245A7" w:rsidP="00A9232B">
      <w:pPr>
        <w:pStyle w:val="PURBlueStrong"/>
      </w:pPr>
    </w:p>
    <w:p w:rsidR="00A9232B" w:rsidRPr="006F077C" w:rsidRDefault="00FC1431" w:rsidP="00A9232B">
      <w:pPr>
        <w:pStyle w:val="PURBlueStrong"/>
      </w:pPr>
      <w:r>
        <w:t>Alterações:</w:t>
      </w:r>
    </w:p>
    <w:p w:rsidR="009E4027" w:rsidRPr="00F65089" w:rsidRDefault="009E4027" w:rsidP="009E4027">
      <w:pPr>
        <w:pStyle w:val="PURBody"/>
        <w:rPr>
          <w:lang w:val="pt-BR"/>
        </w:rPr>
      </w:pPr>
      <w:bookmarkStart w:id="23" w:name="_Toc386719956"/>
      <w:bookmarkStart w:id="24" w:name="_Toc386720018"/>
      <w:r w:rsidRPr="00F65089">
        <w:rPr>
          <w:rFonts w:ascii="Arial Black" w:hAnsi="Arial Black"/>
          <w:sz w:val="20"/>
          <w:lang w:val="pt-BR"/>
        </w:rPr>
        <w:t>Exchange Server 2013 Enterprise.</w:t>
      </w:r>
      <w:r w:rsidRPr="00F65089">
        <w:rPr>
          <w:lang w:val="pt-BR"/>
        </w:rPr>
        <w:t xml:space="preserve"> Nós adicionamos o uso do recurso Arquivo Morto no Local da SAL Empresarial do Exchange Server 2013 Hosted Exchange e SAL do Exchange Server 2013 Hosted Exchange Enterprise Plus.</w:t>
      </w:r>
    </w:p>
    <w:p w:rsidR="0028224D" w:rsidRPr="00F65089" w:rsidRDefault="0028224D" w:rsidP="00BC060E">
      <w:pPr>
        <w:pStyle w:val="PURHeading2"/>
        <w:rPr>
          <w:lang w:val="pt-BR"/>
        </w:rPr>
      </w:pPr>
      <w:r w:rsidRPr="00F65089">
        <w:rPr>
          <w:lang w:val="pt-BR"/>
        </w:rPr>
        <w:t>Microsoft Dynamics AX 2012 R3</w:t>
      </w:r>
      <w:bookmarkEnd w:id="23"/>
      <w:bookmarkEnd w:id="24"/>
      <w:r w:rsidRPr="00F65089">
        <w:rPr>
          <w:lang w:val="pt-BR"/>
        </w:rPr>
        <w:t xml:space="preserve">. </w:t>
      </w:r>
      <w:r w:rsidRPr="00F65089">
        <w:rPr>
          <w:rFonts w:asciiTheme="majorHAnsi" w:hAnsiTheme="majorHAnsi"/>
          <w:sz w:val="18"/>
          <w:lang w:val="pt-BR"/>
        </w:rPr>
        <w:t xml:space="preserve">Esclarecemos </w:t>
      </w:r>
      <w:r w:rsidRPr="00F65089">
        <w:rPr>
          <w:rFonts w:asciiTheme="majorHAnsi" w:hAnsiTheme="majorHAnsi" w:cstheme="majorHAnsi"/>
          <w:sz w:val="18"/>
          <w:szCs w:val="18"/>
          <w:lang w:val="pt-BR"/>
        </w:rPr>
        <w:t>os usos permitidos de acordo com as diversas SALs do</w:t>
      </w:r>
      <w:r w:rsidRPr="00F65089">
        <w:rPr>
          <w:rFonts w:asciiTheme="majorHAnsi" w:hAnsiTheme="majorHAnsi"/>
          <w:sz w:val="18"/>
          <w:lang w:val="pt-BR"/>
        </w:rPr>
        <w:t xml:space="preserve"> Microsoft Dynamics </w:t>
      </w:r>
      <w:r w:rsidRPr="00F65089">
        <w:rPr>
          <w:rFonts w:asciiTheme="majorHAnsi" w:hAnsiTheme="majorHAnsi" w:cstheme="majorHAnsi"/>
          <w:sz w:val="18"/>
          <w:szCs w:val="18"/>
          <w:lang w:val="pt-BR"/>
        </w:rPr>
        <w:t>AX 2012 R3</w:t>
      </w:r>
      <w:r w:rsidRPr="00F65089">
        <w:rPr>
          <w:rFonts w:asciiTheme="majorHAnsi" w:hAnsiTheme="majorHAnsi"/>
          <w:sz w:val="18"/>
          <w:lang w:val="pt-BR"/>
        </w:rPr>
        <w:t>.</w:t>
      </w:r>
    </w:p>
    <w:p w:rsidR="00A40F92" w:rsidRPr="00F65089" w:rsidRDefault="005B6797" w:rsidP="00CD6E9D">
      <w:pPr>
        <w:pStyle w:val="PURBreadcrumb"/>
        <w:keepNext w:val="0"/>
        <w:rPr>
          <w:rStyle w:val="Hyperlink"/>
          <w:rFonts w:ascii="Arial Narrow" w:hAnsi="Arial Narrow"/>
          <w:sz w:val="16"/>
          <w:lang w:val="pt-BR"/>
        </w:rPr>
        <w:sectPr w:rsidR="00A40F92" w:rsidRPr="00F65089" w:rsidSect="005F187B">
          <w:footerReference w:type="default" r:id="rId119"/>
          <w:pgSz w:w="12240" w:h="15840" w:code="1"/>
          <w:pgMar w:top="1166" w:right="720" w:bottom="720" w:left="720" w:header="432" w:footer="288" w:gutter="0"/>
          <w:cols w:space="360"/>
          <w:docGrid w:linePitch="360"/>
        </w:sectPr>
      </w:pPr>
      <w:hyperlink w:anchor="Índice" w:history="1">
        <w:r w:rsidR="00252074" w:rsidRPr="00F65089">
          <w:rPr>
            <w:rStyle w:val="Hyperlink"/>
            <w:rFonts w:ascii="Arial Narrow" w:hAnsi="Arial Narrow"/>
            <w:sz w:val="16"/>
            <w:lang w:val="pt-BR"/>
          </w:rPr>
          <w:t>Índice</w:t>
        </w:r>
      </w:hyperlink>
      <w:r w:rsidR="00252074" w:rsidRPr="00F65089">
        <w:rPr>
          <w:rFonts w:ascii="Arial Narrow" w:hAnsi="Arial Narrow"/>
          <w:sz w:val="16"/>
          <w:lang w:val="pt-BR"/>
        </w:rPr>
        <w:t xml:space="preserve"> / </w:t>
      </w:r>
      <w:hyperlink w:anchor="UniversalTerms" w:history="1">
        <w:r w:rsidR="00252074" w:rsidRPr="00F65089">
          <w:rPr>
            <w:rStyle w:val="Hyperlink"/>
            <w:rFonts w:ascii="Arial Narrow" w:hAnsi="Arial Narrow"/>
            <w:sz w:val="16"/>
            <w:lang w:val="pt-BR"/>
          </w:rPr>
          <w:t>Termos Universais de Licença</w:t>
        </w:r>
      </w:hyperlink>
      <w:bookmarkStart w:id="25" w:name="_Toc299519079"/>
      <w:bookmarkStart w:id="26" w:name="_Toc299524943"/>
      <w:bookmarkStart w:id="27" w:name="_Toc299531294"/>
      <w:bookmarkStart w:id="28" w:name="_Toc299531402"/>
      <w:bookmarkStart w:id="29" w:name="_Toc299531510"/>
    </w:p>
    <w:p w:rsidR="000A570B" w:rsidRPr="00F65089" w:rsidRDefault="000A570B" w:rsidP="000A570B">
      <w:pPr>
        <w:pStyle w:val="PURSectionHeading"/>
        <w:rPr>
          <w:lang w:val="pt-BR"/>
        </w:rPr>
      </w:pPr>
      <w:bookmarkStart w:id="30" w:name="_Toc299957119"/>
      <w:bookmarkStart w:id="31" w:name="_Toc346536830"/>
      <w:bookmarkStart w:id="32" w:name="_Toc339280297"/>
      <w:bookmarkStart w:id="33" w:name="_Toc363552767"/>
      <w:bookmarkStart w:id="34" w:name="_Toc378682232"/>
      <w:bookmarkStart w:id="35" w:name="_Toc371268244"/>
      <w:bookmarkStart w:id="36" w:name="_Toc379278450"/>
      <w:bookmarkStart w:id="37" w:name="_Toc388603272"/>
      <w:bookmarkStart w:id="38" w:name="UniversalTerms"/>
      <w:r w:rsidRPr="00F65089">
        <w:rPr>
          <w:lang w:val="pt-BR"/>
        </w:rPr>
        <w:lastRenderedPageBreak/>
        <w:t>Termos Universais de Licença</w:t>
      </w:r>
      <w:bookmarkEnd w:id="25"/>
      <w:bookmarkEnd w:id="26"/>
      <w:bookmarkEnd w:id="27"/>
      <w:bookmarkEnd w:id="28"/>
      <w:bookmarkEnd w:id="29"/>
      <w:bookmarkEnd w:id="30"/>
      <w:bookmarkEnd w:id="31"/>
      <w:bookmarkEnd w:id="32"/>
      <w:bookmarkEnd w:id="33"/>
      <w:bookmarkEnd w:id="34"/>
      <w:bookmarkEnd w:id="35"/>
      <w:bookmarkEnd w:id="36"/>
      <w:bookmarkEnd w:id="37"/>
    </w:p>
    <w:p w:rsidR="00F81C03" w:rsidRPr="00F65089" w:rsidRDefault="000A570B" w:rsidP="00F81C03">
      <w:pPr>
        <w:pStyle w:val="PURBody-Indented"/>
        <w:rPr>
          <w:lang w:val="pt-BR"/>
        </w:rPr>
      </w:pPr>
      <w:r w:rsidRPr="00F65089">
        <w:rPr>
          <w:lang w:val="pt-BR"/>
        </w:rPr>
        <w:t>Estas condições de licença valem para o seu uso de todos os produtos de software e serviços online da Microsoft licenciados de</w:t>
      </w:r>
      <w:r w:rsidR="00350EB7" w:rsidRPr="00F65089">
        <w:rPr>
          <w:lang w:val="pt-BR"/>
        </w:rPr>
        <w:t> </w:t>
      </w:r>
      <w:r w:rsidRPr="00F65089">
        <w:rPr>
          <w:lang w:val="pt-BR"/>
        </w:rPr>
        <w:t>acordo com as condições do seu Contrato de Licença para Services Provider do Services Provider.</w:t>
      </w:r>
    </w:p>
    <w:p w:rsidR="0000799F" w:rsidRPr="00F65089" w:rsidRDefault="0000799F" w:rsidP="0000799F">
      <w:pPr>
        <w:pStyle w:val="PURHeading2"/>
        <w:rPr>
          <w:lang w:val="pt-BR"/>
        </w:rPr>
      </w:pPr>
      <w:bookmarkStart w:id="39" w:name="Definitions"/>
      <w:r w:rsidRPr="00F65089">
        <w:rPr>
          <w:lang w:val="pt-BR"/>
        </w:rPr>
        <w:t>Definições</w:t>
      </w:r>
    </w:p>
    <w:p w:rsidR="000A570B" w:rsidRPr="00F65089" w:rsidRDefault="000A570B" w:rsidP="00CD6E9D">
      <w:pPr>
        <w:pStyle w:val="PURBody-Indented"/>
        <w:rPr>
          <w:lang w:val="pt-BR"/>
        </w:rPr>
      </w:pPr>
      <w:r w:rsidRPr="00F65089">
        <w:rPr>
          <w:lang w:val="pt-BR"/>
        </w:rPr>
        <w:t>Os termos usados e não definidos neste documento Direitos de Uso do Services Provider da Microsoft têm os significados atribuídos a eles no Contrato de Licença para Services Provider. Estas definições também são aplicáveis:</w:t>
      </w:r>
    </w:p>
    <w:p w:rsidR="00F81C03" w:rsidRPr="00F65089" w:rsidRDefault="00F81C03" w:rsidP="00CD6E9D">
      <w:pPr>
        <w:pStyle w:val="PURBody-Indented"/>
        <w:keepNext/>
        <w:ind w:left="274"/>
        <w:rPr>
          <w:lang w:val="pt-BR"/>
        </w:rPr>
      </w:pPr>
      <w:r w:rsidRPr="00F65089">
        <w:rPr>
          <w:b/>
          <w:lang w:val="pt-BR"/>
        </w:rPr>
        <w:t>Instância</w:t>
      </w:r>
    </w:p>
    <w:p w:rsidR="00F81C03" w:rsidRPr="00F65089" w:rsidRDefault="00F81C03" w:rsidP="00F81C03">
      <w:pPr>
        <w:pStyle w:val="PURBody-Indented"/>
        <w:rPr>
          <w:lang w:val="pt-BR"/>
        </w:rPr>
      </w:pPr>
      <w:r w:rsidRPr="00F65089">
        <w:rPr>
          <w:lang w:val="pt-BR"/>
        </w:rPr>
        <w:t>Você cria uma instância do software executando o procedimento de configuração ou instalação do software. Uma instância do</w:t>
      </w:r>
      <w:r w:rsidR="00350EB7" w:rsidRPr="00F65089">
        <w:rPr>
          <w:lang w:val="pt-BR"/>
        </w:rPr>
        <w:t> </w:t>
      </w:r>
      <w:r w:rsidRPr="00F65089">
        <w:rPr>
          <w:lang w:val="pt-BR"/>
        </w:rPr>
        <w:t>software também pode ser criada por meio da duplicação de uma instância existente. As referências ao software incluem “instâncias” do software.</w:t>
      </w:r>
    </w:p>
    <w:p w:rsidR="00F81C03" w:rsidRPr="00F65089" w:rsidRDefault="00F81C03" w:rsidP="00CD6E9D">
      <w:pPr>
        <w:pStyle w:val="PURBody-Indented"/>
        <w:keepNext/>
        <w:ind w:left="274"/>
        <w:rPr>
          <w:lang w:val="pt-BR"/>
        </w:rPr>
      </w:pPr>
      <w:r w:rsidRPr="00F65089">
        <w:rPr>
          <w:b/>
          <w:lang w:val="pt-BR"/>
        </w:rPr>
        <w:t>Execução de uma Instância</w:t>
      </w:r>
    </w:p>
    <w:p w:rsidR="00F81C03" w:rsidRPr="00F65089" w:rsidRDefault="00F81C03" w:rsidP="00F81C03">
      <w:pPr>
        <w:pStyle w:val="PURBody-Indented"/>
        <w:rPr>
          <w:lang w:val="pt-BR"/>
        </w:rPr>
      </w:pPr>
      <w:r w:rsidRPr="00F65089">
        <w:rPr>
          <w:lang w:val="pt-BR"/>
        </w:rPr>
        <w:t>Você “executa uma instância” do software carregando-a na memória e executando uma ou mais de suas instruções. Depois que estiver sendo executada, uma instância será considerada em execução (independentemente de suas instruções continuarem ou não a ser executadas) até ela ser removida da memória.</w:t>
      </w:r>
    </w:p>
    <w:p w:rsidR="00F81C03" w:rsidRPr="00F65089" w:rsidRDefault="00F81C03" w:rsidP="00CD6E9D">
      <w:pPr>
        <w:pStyle w:val="PURBody-Indented"/>
        <w:keepNext/>
        <w:ind w:left="274"/>
        <w:rPr>
          <w:lang w:val="pt-BR"/>
        </w:rPr>
      </w:pPr>
      <w:r w:rsidRPr="00F65089">
        <w:rPr>
          <w:b/>
          <w:lang w:val="pt-BR"/>
        </w:rPr>
        <w:t>Ambiente de Sistema Operacional (“OSE”)</w:t>
      </w:r>
    </w:p>
    <w:p w:rsidR="00F81C03" w:rsidRPr="00F65089" w:rsidRDefault="00F81C03" w:rsidP="00F81C03">
      <w:pPr>
        <w:ind w:left="270"/>
        <w:rPr>
          <w:lang w:val="pt-BR"/>
        </w:rPr>
      </w:pPr>
      <w:r w:rsidRPr="00F65089">
        <w:rPr>
          <w:color w:val="404040" w:themeColor="text1" w:themeTint="BF"/>
          <w:sz w:val="18"/>
          <w:lang w:val="pt-BR"/>
        </w:rPr>
        <w:t>Ambiente de Sistema Operacional (OSE)</w:t>
      </w:r>
      <w:r w:rsidRPr="00F65089">
        <w:rPr>
          <w:rFonts w:eastAsiaTheme="minorHAnsi"/>
          <w:color w:val="404040" w:themeColor="text1" w:themeTint="BF"/>
          <w:sz w:val="18"/>
          <w:lang w:val="pt-BR"/>
        </w:rPr>
        <w:t xml:space="preserve"> significa todas as instâncias ou parte de uma instância do sistema operacional (consulte</w:t>
      </w:r>
      <w:r w:rsidR="00350EB7" w:rsidRPr="00F65089">
        <w:rPr>
          <w:lang w:val="pt-BR"/>
        </w:rPr>
        <w:t> </w:t>
      </w:r>
      <w:r w:rsidRPr="00F65089">
        <w:rPr>
          <w:rFonts w:eastAsiaTheme="minorHAnsi"/>
          <w:color w:val="404040" w:themeColor="text1" w:themeTint="BF"/>
          <w:sz w:val="18"/>
          <w:lang w:val="pt-BR"/>
        </w:rPr>
        <w:t>“Instância”) ou todas as instâncias ou parte de uma instância do sistema operacional virtual (ou de outra forma emulado) que permite separar a identidade da máquina (nome de computador principal ou identificador exclusivo similar) ou direitos administrativos separados e as instâncias dos aplicativos, se houver, configurados para executar a instância do sistema operacional ou as partes identificadas anteriormente. Há dois tipos de licenças de OSEs, física e virtual. Um sistema de hardware</w:t>
      </w:r>
      <w:r w:rsidR="00C42CD6" w:rsidRPr="00F65089">
        <w:rPr>
          <w:rFonts w:eastAsiaTheme="minorHAnsi"/>
          <w:color w:val="404040" w:themeColor="text1" w:themeTint="BF"/>
          <w:sz w:val="18"/>
          <w:lang w:val="pt-BR"/>
        </w:rPr>
        <w:t> </w:t>
      </w:r>
      <w:r w:rsidRPr="00F65089">
        <w:rPr>
          <w:rFonts w:eastAsiaTheme="minorHAnsi"/>
          <w:color w:val="404040" w:themeColor="text1" w:themeTint="BF"/>
          <w:sz w:val="18"/>
          <w:lang w:val="pt-BR"/>
        </w:rPr>
        <w:t>físico pode ter um OSE físico e/ou um ou mais OSEs virtuais.</w:t>
      </w:r>
    </w:p>
    <w:p w:rsidR="00F81C03" w:rsidRPr="00F65089" w:rsidRDefault="00F81C03" w:rsidP="00F81C03">
      <w:pPr>
        <w:pStyle w:val="PURBody-Indented"/>
        <w:rPr>
          <w:lang w:val="pt-BR"/>
        </w:rPr>
      </w:pPr>
      <w:r w:rsidRPr="00F65089">
        <w:rPr>
          <w:rStyle w:val="PURBlueStrongChar"/>
          <w:b/>
          <w:smallCaps w:val="0"/>
          <w:color w:val="404040" w:themeColor="text1" w:themeTint="BF"/>
          <w:lang w:val="pt-BR"/>
        </w:rPr>
        <w:t>OSE Físico</w:t>
      </w:r>
      <w:r w:rsidR="00B74DFA">
        <w:rPr>
          <w:rStyle w:val="PURBlueStrongChar"/>
          <w:b/>
          <w:smallCaps w:val="0"/>
          <w:color w:val="404040" w:themeColor="text1" w:themeTint="BF"/>
          <w:lang w:val="pt-BR"/>
        </w:rPr>
        <w:t xml:space="preserve"> </w:t>
      </w:r>
      <w:r w:rsidRPr="00F65089">
        <w:rPr>
          <w:lang w:val="pt-BR"/>
        </w:rPr>
        <w:t>significa um OSE (consulte “Ambiente do Sistema Operacional (OSE)”) configurado para ser executado diretamente em</w:t>
      </w:r>
      <w:r w:rsidR="00C42CD6" w:rsidRPr="00F65089">
        <w:rPr>
          <w:lang w:val="pt-BR"/>
        </w:rPr>
        <w:t> </w:t>
      </w:r>
      <w:r w:rsidRPr="00F65089">
        <w:rPr>
          <w:lang w:val="pt-BR"/>
        </w:rPr>
        <w:t>um sistema de hardware físico. A instância de sistema operacional (consulte “Instância”) usada para executar o software de virtualização do hardware (por exemplo, o Microsoft Hyper-V Server ou tecnologias similares) ou para fornecer serviços de virtualização de hardware (por exemplo, tecnologia de virtualização da Microsoft ou tecnologias similares) é considerada parte</w:t>
      </w:r>
      <w:r w:rsidR="00C42CD6" w:rsidRPr="00F65089">
        <w:rPr>
          <w:lang w:val="pt-BR"/>
        </w:rPr>
        <w:t> </w:t>
      </w:r>
      <w:r w:rsidRPr="00F65089">
        <w:rPr>
          <w:lang w:val="pt-BR"/>
        </w:rPr>
        <w:t>do</w:t>
      </w:r>
      <w:r w:rsidR="00C42CD6" w:rsidRPr="00F65089">
        <w:rPr>
          <w:lang w:val="pt-BR"/>
        </w:rPr>
        <w:t> </w:t>
      </w:r>
      <w:r w:rsidRPr="00F65089">
        <w:rPr>
          <w:lang w:val="pt-BR"/>
        </w:rPr>
        <w:t>OSE físico.</w:t>
      </w:r>
    </w:p>
    <w:p w:rsidR="00F81C03" w:rsidRPr="00F65089" w:rsidRDefault="00F81C03" w:rsidP="00F81C03">
      <w:pPr>
        <w:pStyle w:val="PURBody-Indented"/>
        <w:rPr>
          <w:lang w:val="pt-BR"/>
        </w:rPr>
      </w:pPr>
      <w:r w:rsidRPr="00F65089">
        <w:rPr>
          <w:rStyle w:val="PURBlueStrongChar"/>
          <w:b/>
          <w:smallCaps w:val="0"/>
          <w:color w:val="404040" w:themeColor="text1" w:themeTint="BF"/>
          <w:lang w:val="pt-BR"/>
        </w:rPr>
        <w:t>OSE Virtual</w:t>
      </w:r>
      <w:r w:rsidR="00B74DFA">
        <w:rPr>
          <w:rStyle w:val="PURBlueStrongChar"/>
          <w:b/>
          <w:smallCaps w:val="0"/>
          <w:color w:val="404040" w:themeColor="text1" w:themeTint="BF"/>
          <w:lang w:val="pt-BR"/>
        </w:rPr>
        <w:t xml:space="preserve"> </w:t>
      </w:r>
      <w:r w:rsidRPr="00F65089">
        <w:rPr>
          <w:lang w:val="pt-BR"/>
        </w:rPr>
        <w:t>significa um OSE (consulte “Ambiente de Sistema Operacional (OSE)”) que é configurado para executar um sistema de hardware virtual (ou de outra forma emulado).</w:t>
      </w:r>
    </w:p>
    <w:p w:rsidR="00F81C03" w:rsidRPr="00F65089" w:rsidRDefault="00F81C03" w:rsidP="00CD6E9D">
      <w:pPr>
        <w:pStyle w:val="PURBody-Indented"/>
        <w:keepNext/>
        <w:ind w:left="274"/>
        <w:rPr>
          <w:lang w:val="pt-BR"/>
        </w:rPr>
      </w:pPr>
      <w:r w:rsidRPr="00F65089">
        <w:rPr>
          <w:b/>
          <w:lang w:val="pt-BR"/>
        </w:rPr>
        <w:t>Gerenciar um OSE</w:t>
      </w:r>
    </w:p>
    <w:p w:rsidR="00F81C03" w:rsidRPr="00F65089" w:rsidRDefault="00D71E69" w:rsidP="00F81C03">
      <w:pPr>
        <w:pStyle w:val="PURBody-Indented"/>
        <w:rPr>
          <w:lang w:val="pt-BR"/>
        </w:rPr>
      </w:pPr>
      <w:r>
        <w:rPr>
          <w:lang w:val="pt-BR"/>
        </w:rPr>
        <w:t>“</w:t>
      </w:r>
      <w:r w:rsidR="00F81C03" w:rsidRPr="00F65089">
        <w:rPr>
          <w:lang w:val="pt-BR"/>
        </w:rPr>
        <w:t>Gerenciar um OSE” significa solicitar ou receber dados, configurar ou fornecer instruções sobre o hardware ou software direta ou indiretamente associado ao OSE. Não inclui a descoberta da presença de um dispositivo ou OSE.</w:t>
      </w:r>
    </w:p>
    <w:p w:rsidR="00F81C03" w:rsidRPr="00F65089" w:rsidRDefault="00F81C03" w:rsidP="00CD6E9D">
      <w:pPr>
        <w:pStyle w:val="PURBody-Indented"/>
        <w:keepNext/>
        <w:ind w:left="274"/>
        <w:rPr>
          <w:lang w:val="pt-BR"/>
        </w:rPr>
      </w:pPr>
      <w:r w:rsidRPr="00F65089">
        <w:rPr>
          <w:b/>
          <w:lang w:val="pt-BR"/>
        </w:rPr>
        <w:t>Servidor</w:t>
      </w:r>
    </w:p>
    <w:p w:rsidR="00F81C03" w:rsidRPr="00F65089" w:rsidRDefault="00F81C03" w:rsidP="00F81C03">
      <w:pPr>
        <w:pStyle w:val="PURBody-Indented"/>
        <w:rPr>
          <w:lang w:val="pt-BR"/>
        </w:rPr>
      </w:pPr>
      <w:r w:rsidRPr="00F65089">
        <w:rPr>
          <w:lang w:val="pt-BR"/>
        </w:rPr>
        <w:t>Um servidor é um sistema de hardware físico capaz de executar um software para servidores. Considera-se uma partição de hardware ou um blade como um sistema de hardware físico separado.</w:t>
      </w:r>
    </w:p>
    <w:p w:rsidR="00F81C03" w:rsidRPr="00F65089" w:rsidRDefault="00F81C03" w:rsidP="00CD6E9D">
      <w:pPr>
        <w:pStyle w:val="PURBody-Indented"/>
        <w:keepNext/>
        <w:ind w:left="274"/>
        <w:rPr>
          <w:lang w:val="pt-BR"/>
        </w:rPr>
      </w:pPr>
      <w:r w:rsidRPr="00F65089">
        <w:rPr>
          <w:b/>
          <w:lang w:val="pt-BR"/>
        </w:rPr>
        <w:t>Host Fabric</w:t>
      </w:r>
    </w:p>
    <w:p w:rsidR="00F81C03" w:rsidRPr="00F65089" w:rsidRDefault="00F81C03" w:rsidP="00F81C03">
      <w:pPr>
        <w:pStyle w:val="PURBody-Indented"/>
        <w:rPr>
          <w:lang w:val="pt-BR"/>
        </w:rPr>
      </w:pPr>
      <w:r w:rsidRPr="00F65089">
        <w:rPr>
          <w:rFonts w:asciiTheme="majorHAnsi" w:hAnsiTheme="majorHAnsi" w:cstheme="majorHAnsi"/>
          <w:szCs w:val="18"/>
          <w:lang w:val="pt-BR"/>
        </w:rPr>
        <w:t>“Host Fabric” significa um conjunto de OSEs físicos e virtuais que são configurados e operados como uma unidade para fornecer virtualização, rede, gerenciamento e os serviços de arquivos.</w:t>
      </w:r>
    </w:p>
    <w:p w:rsidR="00F81C03" w:rsidRPr="00F65089" w:rsidRDefault="00F81C03" w:rsidP="00CD6E9D">
      <w:pPr>
        <w:pStyle w:val="PURBody-Indented"/>
        <w:keepNext/>
        <w:ind w:left="274"/>
        <w:rPr>
          <w:lang w:val="pt-BR"/>
        </w:rPr>
      </w:pPr>
      <w:r w:rsidRPr="00F65089">
        <w:rPr>
          <w:rFonts w:ascii="Arial Black" w:hAnsi="Arial Black"/>
          <w:sz w:val="20"/>
          <w:lang w:val="pt-BR"/>
        </w:rPr>
        <w:t>Consignando uma Licença</w:t>
      </w:r>
    </w:p>
    <w:p w:rsidR="00F81C03" w:rsidRPr="00F65089" w:rsidRDefault="00F81C03" w:rsidP="00F81C03">
      <w:pPr>
        <w:pStyle w:val="PURBody-Indented"/>
        <w:rPr>
          <w:lang w:val="pt-BR"/>
        </w:rPr>
      </w:pPr>
      <w:r w:rsidRPr="00F65089">
        <w:rPr>
          <w:lang w:val="pt-BR"/>
        </w:rPr>
        <w:t>Consignar uma licença de software significa simplesmente designar essa licença a um dispositivo ou usuário.</w:t>
      </w:r>
    </w:p>
    <w:p w:rsidR="00F81C03" w:rsidRPr="00F65089" w:rsidRDefault="00F81C03" w:rsidP="00CD6E9D">
      <w:pPr>
        <w:pStyle w:val="PURBody-Indented"/>
        <w:keepNext/>
        <w:ind w:left="274"/>
        <w:rPr>
          <w:lang w:val="pt-BR"/>
        </w:rPr>
      </w:pPr>
      <w:r w:rsidRPr="00F65089">
        <w:rPr>
          <w:b/>
          <w:lang w:val="pt-BR"/>
        </w:rPr>
        <w:t>Processadores Físicos e Virtuais</w:t>
      </w:r>
    </w:p>
    <w:p w:rsidR="00F81C03" w:rsidRPr="00F65089" w:rsidRDefault="00F81C03" w:rsidP="00F81C03">
      <w:pPr>
        <w:pStyle w:val="PURBody-Indented"/>
        <w:rPr>
          <w:lang w:val="pt-BR"/>
        </w:rPr>
      </w:pPr>
      <w:r w:rsidRPr="00F65089">
        <w:rPr>
          <w:lang w:val="pt-BR"/>
        </w:rPr>
        <w:t>Um processador físico é um processador em um sistema de hardware físico. Os ambientes físicos de sistema operacional usam processadores físicos. Um processador virtual é um processador em um sistema de hardware virtual (ou emulado). OSEs virtuais usam processadores virtuais. Somente para fins de licenciamento, considera-se que um processador virtual tenha o mesmo número de segmentos (threads) e núcleos (cores) que cada processador físico no sistema de hardware físico subjacente.</w:t>
      </w:r>
    </w:p>
    <w:p w:rsidR="00F81C03" w:rsidRPr="00F65089" w:rsidRDefault="00F81C03" w:rsidP="00CD6E9D">
      <w:pPr>
        <w:pStyle w:val="PURBody-Indented"/>
        <w:keepNext/>
        <w:ind w:left="274"/>
        <w:rPr>
          <w:lang w:val="pt-BR"/>
        </w:rPr>
      </w:pPr>
      <w:r w:rsidRPr="00F65089">
        <w:rPr>
          <w:b/>
          <w:lang w:val="pt-BR"/>
        </w:rPr>
        <w:t>Núcleo Físico</w:t>
      </w:r>
    </w:p>
    <w:p w:rsidR="00F81C03" w:rsidRPr="00F65089" w:rsidRDefault="00F81C03" w:rsidP="00F81C03">
      <w:pPr>
        <w:pStyle w:val="PURBody-Indented"/>
        <w:rPr>
          <w:lang w:val="pt-BR"/>
        </w:rPr>
      </w:pPr>
      <w:r w:rsidRPr="00F65089">
        <w:rPr>
          <w:lang w:val="pt-BR"/>
        </w:rPr>
        <w:t>Núcleo físico é um núcleo em um processador físico. Um processador físico consiste em um ou mais núcleos físicos.</w:t>
      </w:r>
    </w:p>
    <w:p w:rsidR="00F81C03" w:rsidRPr="00F65089" w:rsidRDefault="00F81C03" w:rsidP="00CD6E9D">
      <w:pPr>
        <w:pStyle w:val="PURBody-Indented"/>
        <w:keepNext/>
        <w:ind w:left="274"/>
        <w:rPr>
          <w:lang w:val="pt-BR"/>
        </w:rPr>
      </w:pPr>
      <w:r w:rsidRPr="00F65089">
        <w:rPr>
          <w:b/>
          <w:lang w:val="pt-BR"/>
        </w:rPr>
        <w:t>Segmento de Hardware</w:t>
      </w:r>
    </w:p>
    <w:p w:rsidR="00F81C03" w:rsidRPr="00F65089" w:rsidRDefault="00F81C03" w:rsidP="00F81C03">
      <w:pPr>
        <w:pStyle w:val="PURBody-Indented"/>
        <w:rPr>
          <w:lang w:val="pt-BR"/>
        </w:rPr>
      </w:pPr>
      <w:r w:rsidRPr="00F65089">
        <w:rPr>
          <w:lang w:val="pt-BR"/>
        </w:rPr>
        <w:t>Segmento de hardware é um núcleo físico ou um hipersegmento em um processador físico.</w:t>
      </w:r>
    </w:p>
    <w:p w:rsidR="00F81C03" w:rsidRPr="00F65089" w:rsidRDefault="00F81C03" w:rsidP="00CD6E9D">
      <w:pPr>
        <w:pStyle w:val="PURBody-Indented"/>
        <w:keepNext/>
        <w:ind w:left="274"/>
        <w:rPr>
          <w:lang w:val="pt-BR"/>
        </w:rPr>
      </w:pPr>
      <w:r w:rsidRPr="00F65089">
        <w:rPr>
          <w:b/>
          <w:lang w:val="pt-BR"/>
        </w:rPr>
        <w:lastRenderedPageBreak/>
        <w:t>Núcleo Virtual</w:t>
      </w:r>
    </w:p>
    <w:p w:rsidR="00F81C03" w:rsidRPr="00F65089" w:rsidRDefault="00F81C03" w:rsidP="00F81C03">
      <w:pPr>
        <w:pStyle w:val="PURBody-Indented"/>
        <w:rPr>
          <w:lang w:val="pt-BR"/>
        </w:rPr>
      </w:pPr>
      <w:r w:rsidRPr="00F65089">
        <w:rPr>
          <w:lang w:val="pt-BR"/>
        </w:rPr>
        <w:t>Núcleo virtual é a unidade de energia de processamento de um sistema de hardware virtual (ou emulado de outra forma). Núcleo virtual é a representação virtual de um ou mais segmentos de hardware. OSEs virtuais usam um ou mais núcleos virtuais.</w:t>
      </w:r>
    </w:p>
    <w:p w:rsidR="00F81C03" w:rsidRPr="00F65089" w:rsidRDefault="00F81C03" w:rsidP="00CD6E9D">
      <w:pPr>
        <w:pStyle w:val="PURBody-Indented"/>
        <w:keepNext/>
        <w:ind w:left="274"/>
        <w:rPr>
          <w:lang w:val="pt-BR"/>
        </w:rPr>
      </w:pPr>
      <w:r w:rsidRPr="00F65089">
        <w:rPr>
          <w:b/>
          <w:lang w:val="pt-BR"/>
        </w:rPr>
        <w:t>Fator de Núcleo</w:t>
      </w:r>
    </w:p>
    <w:p w:rsidR="00F81C03" w:rsidRPr="00F65089" w:rsidRDefault="00F81C03" w:rsidP="00F81C03">
      <w:pPr>
        <w:pStyle w:val="PURBody-Indented"/>
        <w:rPr>
          <w:lang w:val="pt-BR"/>
        </w:rPr>
      </w:pPr>
      <w:r w:rsidRPr="00F65089">
        <w:rPr>
          <w:lang w:val="pt-BR"/>
        </w:rPr>
        <w:t>O fator de núcleo é o valor numérico associado a um processador físico específico com o fim de determinar o número de licenças necessário para licenciar todos os núcleos físicos em um servidor.</w:t>
      </w:r>
    </w:p>
    <w:bookmarkEnd w:id="39"/>
    <w:p w:rsidR="000A570B" w:rsidRPr="00F65089" w:rsidRDefault="000A570B" w:rsidP="000A570B">
      <w:pPr>
        <w:pStyle w:val="PURHeading2"/>
        <w:rPr>
          <w:lang w:val="pt-BR"/>
        </w:rPr>
      </w:pPr>
      <w:r w:rsidRPr="00F65089">
        <w:rPr>
          <w:lang w:val="pt-BR"/>
        </w:rPr>
        <w:t>Seus Direitos de Uso</w:t>
      </w:r>
    </w:p>
    <w:p w:rsidR="000A570B" w:rsidRPr="00F65089" w:rsidRDefault="000A570B" w:rsidP="000A570B">
      <w:pPr>
        <w:pStyle w:val="PURBody-Indented"/>
        <w:rPr>
          <w:lang w:val="pt-BR"/>
        </w:rPr>
      </w:pPr>
      <w:r w:rsidRPr="00F65089">
        <w:rPr>
          <w:lang w:val="pt-BR"/>
        </w:rPr>
        <w:t>Se você cumprir o seu Contrato de Licença para Services Provider, inclusive estes Direitos de Uso do Services Provider, poderá usar o software e os serviços online apenas da maneira expressamente permitida nestes Direitos de Uso do Services Provider.</w:t>
      </w:r>
    </w:p>
    <w:p w:rsidR="000A570B" w:rsidRPr="00F65089" w:rsidRDefault="000A570B" w:rsidP="009D0149">
      <w:pPr>
        <w:pStyle w:val="PURHeading2"/>
        <w:rPr>
          <w:lang w:val="pt-BR"/>
        </w:rPr>
      </w:pPr>
      <w:r w:rsidRPr="00F65089">
        <w:rPr>
          <w:lang w:val="pt-BR"/>
        </w:rPr>
        <w:t>Direitos de Uso de Outras Versões</w:t>
      </w:r>
    </w:p>
    <w:p w:rsidR="000A570B" w:rsidRPr="00F65089" w:rsidRDefault="000A570B" w:rsidP="000A570B">
      <w:pPr>
        <w:pStyle w:val="PURBody-Indented"/>
        <w:rPr>
          <w:lang w:val="pt-BR"/>
        </w:rPr>
      </w:pPr>
      <w:r w:rsidRPr="00F65089">
        <w:rPr>
          <w:lang w:val="pt-BR"/>
        </w:rPr>
        <w:t>Os termos da Licença de produtos permitem o uso de uma ou mais cópias ou instâncias por vez. Para todos esses produtos, cópia ou instância permitida, você pode criar, armazenar e executar no lugar da versão licenciada, uma cópia ou instância de um(a):</w:t>
      </w:r>
    </w:p>
    <w:p w:rsidR="000A570B" w:rsidRPr="006F077C" w:rsidRDefault="000A570B" w:rsidP="00610A59">
      <w:pPr>
        <w:pStyle w:val="PURBullet-Indented"/>
        <w:numPr>
          <w:ilvl w:val="0"/>
          <w:numId w:val="27"/>
        </w:numPr>
        <w:ind w:left="486" w:hanging="216"/>
      </w:pPr>
      <w:r>
        <w:t>versão anterior;</w:t>
      </w:r>
    </w:p>
    <w:p w:rsidR="000A570B" w:rsidRPr="00F65089" w:rsidRDefault="000A570B" w:rsidP="00610A59">
      <w:pPr>
        <w:pStyle w:val="PURBullet-Indented"/>
        <w:numPr>
          <w:ilvl w:val="0"/>
          <w:numId w:val="27"/>
        </w:numPr>
        <w:ind w:left="486" w:hanging="216"/>
        <w:rPr>
          <w:lang w:val="pt-BR"/>
        </w:rPr>
      </w:pPr>
      <w:r w:rsidRPr="00F65089">
        <w:rPr>
          <w:lang w:val="pt-BR"/>
        </w:rPr>
        <w:t>versão em idioma diferente permitida ou</w:t>
      </w:r>
    </w:p>
    <w:p w:rsidR="000A570B" w:rsidRPr="00F65089" w:rsidRDefault="000A570B" w:rsidP="00610A59">
      <w:pPr>
        <w:pStyle w:val="PURBullet-Indented"/>
        <w:numPr>
          <w:ilvl w:val="0"/>
          <w:numId w:val="27"/>
        </w:numPr>
        <w:ind w:left="486" w:hanging="216"/>
        <w:rPr>
          <w:lang w:val="pt-BR"/>
        </w:rPr>
      </w:pPr>
      <w:r w:rsidRPr="00F65089">
        <w:rPr>
          <w:lang w:val="pt-BR"/>
        </w:rPr>
        <w:t>versão de plataforma diferente disponível (por exemplo, 32 bits ou 64 bits).</w:t>
      </w:r>
    </w:p>
    <w:p w:rsidR="000A570B" w:rsidRPr="00F65089" w:rsidRDefault="000A570B" w:rsidP="000A570B">
      <w:pPr>
        <w:pStyle w:val="PURBody-Indented"/>
        <w:rPr>
          <w:lang w:val="pt-BR"/>
        </w:rPr>
      </w:pPr>
      <w:r w:rsidRPr="00F65089">
        <w:rPr>
          <w:lang w:val="pt-BR"/>
        </w:rPr>
        <w:t>Não é permitido usar diferentes versões de diferentes componentes, como software para servidores e software adicional, exceto se expressamente permitido pelos termos de licença.</w:t>
      </w:r>
    </w:p>
    <w:p w:rsidR="000A570B" w:rsidRPr="00F65089" w:rsidRDefault="000A570B" w:rsidP="000A570B">
      <w:pPr>
        <w:pStyle w:val="PURHeading2"/>
        <w:rPr>
          <w:lang w:val="pt-BR"/>
        </w:rPr>
      </w:pPr>
      <w:r w:rsidRPr="00F65089">
        <w:rPr>
          <w:lang w:val="pt-BR"/>
        </w:rPr>
        <w:t>Direitos de Uso Aplicáveis</w:t>
      </w:r>
    </w:p>
    <w:p w:rsidR="000A570B" w:rsidRPr="00F65089" w:rsidRDefault="000A570B" w:rsidP="000A570B">
      <w:pPr>
        <w:pStyle w:val="PURBody-Indented"/>
        <w:rPr>
          <w:lang w:val="pt-BR"/>
        </w:rPr>
      </w:pPr>
      <w:r w:rsidRPr="00F65089">
        <w:rPr>
          <w:rFonts w:cs="Arial"/>
          <w:bCs/>
          <w:szCs w:val="18"/>
          <w:lang w:val="pt-BR"/>
        </w:rPr>
        <w:t>Os direitos de uso de produto nos Direitos de Uso do Services Provider, quando o Cliente fornece pela primeira vez serviços de</w:t>
      </w:r>
      <w:r w:rsidR="00C42CD6" w:rsidRPr="00F65089">
        <w:rPr>
          <w:rFonts w:cs="Arial"/>
          <w:bCs/>
          <w:szCs w:val="18"/>
          <w:lang w:val="pt-BR"/>
        </w:rPr>
        <w:t> </w:t>
      </w:r>
      <w:r w:rsidRPr="00F65089">
        <w:rPr>
          <w:rFonts w:cs="Arial"/>
          <w:bCs/>
          <w:szCs w:val="18"/>
          <w:lang w:val="pt-BR"/>
        </w:rPr>
        <w:t>software com uma versão de um produto, permanecem vigentes durante o prazo do contrato, sujeitos ao seguinte: (1) se a Microsoft apresentar uma nova versão de um produto, e o Cliente usar a nova versão, este deverá agir de acordo com os direitos de uso da nova versão e (2) se o Cliente fornecer os serviços de software com uma versão anterior de um produto, serão aplicados os direitos de uso da nova versão do produto nos Direitos de Uso do Services Provider quando o Cliente fornecer pela primeira vez os serviços de software com o produto de acordo com o contrato atual, ficando estabelecido que, se o produto tiver componentes que não façam parte da versão originalmente usada, quaisquer direitos de uso subsequentes específicos desses componentes serão aplicados a eles.</w:t>
      </w:r>
    </w:p>
    <w:p w:rsidR="000A570B" w:rsidRPr="00F65089" w:rsidRDefault="000A570B" w:rsidP="000A570B">
      <w:pPr>
        <w:pStyle w:val="PURHeading2"/>
        <w:rPr>
          <w:lang w:val="pt-BR"/>
        </w:rPr>
      </w:pPr>
      <w:r w:rsidRPr="00F65089">
        <w:rPr>
          <w:lang w:val="pt-BR"/>
        </w:rPr>
        <w:t>Direitos de Recuperação de Desastres</w:t>
      </w:r>
    </w:p>
    <w:p w:rsidR="000A570B" w:rsidRPr="00F65089" w:rsidRDefault="000A570B" w:rsidP="00D6363C">
      <w:pPr>
        <w:pStyle w:val="PURBody-Indented"/>
        <w:rPr>
          <w:lang w:val="pt-BR"/>
        </w:rPr>
      </w:pPr>
      <w:r w:rsidRPr="00F65089">
        <w:rPr>
          <w:lang w:val="pt-BR"/>
        </w:rPr>
        <w:t>Para cada instância do software para servidores qualificado e licenciado nos modelos de licenciamento Por Processador ou Por Núcleo que você executar em um OSE físico ou virtual em um servidor licenciado, você poderá executar temporariamente uma instância de backup em um OSE físico ou virtual em um servidor dedicado à recuperação de desastres. Os termos de licença do software e as seguintes limitações se aplicam ao uso do software em um servidor de recuperação de desastres:</w:t>
      </w:r>
    </w:p>
    <w:p w:rsidR="00D6363C" w:rsidRPr="00F65089" w:rsidRDefault="00D6363C" w:rsidP="00D6363C">
      <w:pPr>
        <w:pStyle w:val="PURBody-Indented"/>
        <w:rPr>
          <w:lang w:val="pt-BR"/>
        </w:rPr>
      </w:pPr>
      <w:r w:rsidRPr="00F65089">
        <w:rPr>
          <w:lang w:val="pt-BR"/>
        </w:rPr>
        <w:t>O servidor de recuperação de desastres pode executar somente durante os seguintes períodos de exceção:</w:t>
      </w:r>
    </w:p>
    <w:p w:rsidR="00D6363C" w:rsidRPr="00F65089" w:rsidRDefault="00D6363C" w:rsidP="00610A59">
      <w:pPr>
        <w:pStyle w:val="PURBullet"/>
        <w:numPr>
          <w:ilvl w:val="0"/>
          <w:numId w:val="28"/>
        </w:numPr>
        <w:ind w:left="486" w:hanging="216"/>
        <w:rPr>
          <w:lang w:val="pt-BR"/>
        </w:rPr>
      </w:pPr>
      <w:r w:rsidRPr="00F65089">
        <w:rPr>
          <w:lang w:val="pt-BR"/>
        </w:rPr>
        <w:t>Por períodos breves de testes de recuperação de desastres em uma semana a cada 90 dias</w:t>
      </w:r>
    </w:p>
    <w:p w:rsidR="00D6363C" w:rsidRPr="00F65089" w:rsidRDefault="00D6363C" w:rsidP="00610A59">
      <w:pPr>
        <w:pStyle w:val="PURBullet"/>
        <w:numPr>
          <w:ilvl w:val="0"/>
          <w:numId w:val="28"/>
        </w:numPr>
        <w:ind w:left="486" w:hanging="216"/>
        <w:rPr>
          <w:lang w:val="pt-BR"/>
        </w:rPr>
      </w:pPr>
      <w:r w:rsidRPr="00F65089">
        <w:rPr>
          <w:lang w:val="pt-BR"/>
        </w:rPr>
        <w:t>Durante um desastre, enquanto o servidor de produção que está sendo recuperado estiver inativo</w:t>
      </w:r>
    </w:p>
    <w:p w:rsidR="00D6363C" w:rsidRPr="00F65089" w:rsidRDefault="00D6363C" w:rsidP="00610A59">
      <w:pPr>
        <w:pStyle w:val="PURBullet"/>
        <w:numPr>
          <w:ilvl w:val="0"/>
          <w:numId w:val="28"/>
        </w:numPr>
        <w:ind w:left="486" w:hanging="216"/>
        <w:rPr>
          <w:lang w:val="pt-BR"/>
        </w:rPr>
      </w:pPr>
      <w:r w:rsidRPr="00F65089">
        <w:rPr>
          <w:lang w:val="pt-BR"/>
        </w:rPr>
        <w:t xml:space="preserve">Durante o tempo de um desastre, por um breve período, para auxiliar na transferência entre o servidor de produção primária </w:t>
      </w:r>
      <w:r w:rsidR="00350EB7" w:rsidRPr="00F65089">
        <w:rPr>
          <w:lang w:val="pt-BR"/>
        </w:rPr>
        <w:br/>
      </w:r>
      <w:r w:rsidRPr="00F65089">
        <w:rPr>
          <w:lang w:val="pt-BR"/>
        </w:rPr>
        <w:t>e o servidor de recuperação de desastres</w:t>
      </w:r>
    </w:p>
    <w:p w:rsidR="000B134A" w:rsidRPr="00F65089" w:rsidRDefault="000B134A" w:rsidP="000B134A">
      <w:pPr>
        <w:pStyle w:val="PURBody-Indented"/>
        <w:rPr>
          <w:lang w:val="pt-BR"/>
        </w:rPr>
      </w:pPr>
      <w:r w:rsidRPr="00F65089">
        <w:rPr>
          <w:lang w:val="pt-BR"/>
        </w:rPr>
        <w:t>Para usar o software de acordo com os direitos de recuperação de desastres, você deverá cumprir os seguintes termos:</w:t>
      </w:r>
    </w:p>
    <w:p w:rsidR="000B134A" w:rsidRPr="00F65089" w:rsidRDefault="000B134A" w:rsidP="00610A59">
      <w:pPr>
        <w:pStyle w:val="PURBullet-Indented"/>
        <w:numPr>
          <w:ilvl w:val="0"/>
          <w:numId w:val="25"/>
        </w:numPr>
        <w:rPr>
          <w:lang w:val="pt-BR"/>
        </w:rPr>
      </w:pPr>
      <w:r w:rsidRPr="00F65089">
        <w:rPr>
          <w:lang w:val="pt-BR"/>
        </w:rPr>
        <w:t>O servidor de recuperação de desastres não deve ser executado em nenhum outro momento, exceto nos citados anteriormente.</w:t>
      </w:r>
    </w:p>
    <w:p w:rsidR="000B134A" w:rsidRPr="00F65089" w:rsidRDefault="000B134A" w:rsidP="00610A59">
      <w:pPr>
        <w:pStyle w:val="PURBullet-Indented"/>
        <w:numPr>
          <w:ilvl w:val="0"/>
          <w:numId w:val="25"/>
        </w:numPr>
        <w:rPr>
          <w:lang w:val="pt-BR"/>
        </w:rPr>
      </w:pPr>
      <w:r w:rsidRPr="00F65089">
        <w:rPr>
          <w:lang w:val="pt-BR"/>
        </w:rPr>
        <w:t>O servidor de recuperação de desastres pode não estar no mesmo cluster que o servidor de produção.</w:t>
      </w:r>
    </w:p>
    <w:p w:rsidR="000B134A" w:rsidRPr="00F65089" w:rsidRDefault="000B134A" w:rsidP="00610A59">
      <w:pPr>
        <w:pStyle w:val="PURBullet-Indented"/>
        <w:numPr>
          <w:ilvl w:val="0"/>
          <w:numId w:val="25"/>
        </w:numPr>
        <w:rPr>
          <w:lang w:val="pt-BR"/>
        </w:rPr>
      </w:pPr>
      <w:r w:rsidRPr="00F65089">
        <w:rPr>
          <w:lang w:val="pt-BR"/>
        </w:rPr>
        <w:t>As licenças do Windows Server não são exigidas para o servidor de recuperação de desastres se as seguintes condições forem atendidas:</w:t>
      </w:r>
    </w:p>
    <w:p w:rsidR="000B134A" w:rsidRPr="00F65089" w:rsidRDefault="000B134A" w:rsidP="00610A59">
      <w:pPr>
        <w:pStyle w:val="PURBullet-Indented"/>
        <w:numPr>
          <w:ilvl w:val="0"/>
          <w:numId w:val="25"/>
        </w:numPr>
        <w:ind w:left="720"/>
        <w:rPr>
          <w:lang w:val="pt-BR"/>
        </w:rPr>
      </w:pPr>
      <w:r w:rsidRPr="00F65089">
        <w:rPr>
          <w:rFonts w:cs="Arial"/>
          <w:szCs w:val="18"/>
          <w:lang w:val="pt-BR"/>
        </w:rPr>
        <w:t>A função Hyper-V no Windows Server é usada para replicar OSEs virtuais do servidor de produção em um site primário para um servidor de recuperação de desastres.</w:t>
      </w:r>
    </w:p>
    <w:p w:rsidR="000B134A" w:rsidRPr="00F65089" w:rsidRDefault="000B134A" w:rsidP="00610A59">
      <w:pPr>
        <w:pStyle w:val="PURBullet-Indented"/>
        <w:numPr>
          <w:ilvl w:val="0"/>
          <w:numId w:val="25"/>
        </w:numPr>
        <w:ind w:left="720"/>
        <w:rPr>
          <w:lang w:val="pt-BR"/>
        </w:rPr>
      </w:pPr>
      <w:r w:rsidRPr="00F65089">
        <w:rPr>
          <w:rFonts w:cs="Arial"/>
          <w:szCs w:val="18"/>
          <w:lang w:val="pt-BR"/>
        </w:rPr>
        <w:t xml:space="preserve">O servidor de recuperação de desastres pode ser usado apenas para </w:t>
      </w:r>
    </w:p>
    <w:p w:rsidR="000B134A" w:rsidRPr="00F65089" w:rsidRDefault="000B134A" w:rsidP="00610A59">
      <w:pPr>
        <w:pStyle w:val="PURBullet-Indented"/>
        <w:numPr>
          <w:ilvl w:val="0"/>
          <w:numId w:val="25"/>
        </w:numPr>
        <w:ind w:left="990"/>
        <w:rPr>
          <w:lang w:val="pt-BR"/>
        </w:rPr>
      </w:pPr>
      <w:r w:rsidRPr="00F65089">
        <w:rPr>
          <w:rFonts w:cs="Arial"/>
          <w:szCs w:val="18"/>
          <w:lang w:val="pt-BR"/>
        </w:rPr>
        <w:t xml:space="preserve">executar o software de virtualização do hardware como Hyper-V </w:t>
      </w:r>
    </w:p>
    <w:p w:rsidR="000B134A" w:rsidRPr="00F65089" w:rsidRDefault="000B134A" w:rsidP="00610A59">
      <w:pPr>
        <w:pStyle w:val="PURBullet-Indented"/>
        <w:numPr>
          <w:ilvl w:val="0"/>
          <w:numId w:val="25"/>
        </w:numPr>
        <w:ind w:left="990"/>
        <w:rPr>
          <w:lang w:val="pt-BR"/>
        </w:rPr>
      </w:pPr>
      <w:r w:rsidRPr="00F65089">
        <w:rPr>
          <w:rFonts w:cs="Arial"/>
          <w:szCs w:val="18"/>
          <w:lang w:val="pt-BR"/>
        </w:rPr>
        <w:t xml:space="preserve">fornecer serviços de virtualização de hardware, </w:t>
      </w:r>
    </w:p>
    <w:p w:rsidR="000B134A" w:rsidRPr="00F65089" w:rsidRDefault="000B134A" w:rsidP="00610A59">
      <w:pPr>
        <w:pStyle w:val="PURBullet-Indented"/>
        <w:numPr>
          <w:ilvl w:val="0"/>
          <w:numId w:val="25"/>
        </w:numPr>
        <w:ind w:left="990"/>
        <w:rPr>
          <w:lang w:val="pt-BR"/>
        </w:rPr>
      </w:pPr>
      <w:r w:rsidRPr="00F65089">
        <w:rPr>
          <w:rFonts w:cs="Arial"/>
          <w:szCs w:val="18"/>
          <w:lang w:val="pt-BR"/>
        </w:rPr>
        <w:t xml:space="preserve">executar os representantes de software para gerenciar o software de virtualização de hardware, </w:t>
      </w:r>
    </w:p>
    <w:p w:rsidR="000B134A" w:rsidRPr="00F65089" w:rsidRDefault="000B134A" w:rsidP="00610A59">
      <w:pPr>
        <w:pStyle w:val="PURBullet-Indented"/>
        <w:numPr>
          <w:ilvl w:val="0"/>
          <w:numId w:val="25"/>
        </w:numPr>
        <w:ind w:left="994"/>
        <w:rPr>
          <w:lang w:val="pt-BR"/>
        </w:rPr>
      </w:pPr>
      <w:r w:rsidRPr="00F65089">
        <w:rPr>
          <w:rFonts w:cs="Arial"/>
          <w:szCs w:val="18"/>
          <w:lang w:val="pt-BR"/>
        </w:rPr>
        <w:t>servir como um destino para replicação,</w:t>
      </w:r>
    </w:p>
    <w:p w:rsidR="009D0149" w:rsidRPr="009D0149" w:rsidRDefault="000B134A" w:rsidP="00610A59">
      <w:pPr>
        <w:pStyle w:val="PURBullet-Indented"/>
        <w:numPr>
          <w:ilvl w:val="0"/>
          <w:numId w:val="25"/>
        </w:numPr>
        <w:ind w:left="994"/>
        <w:rPr>
          <w:lang w:val="pt-BR"/>
        </w:rPr>
      </w:pPr>
      <w:r w:rsidRPr="00F65089">
        <w:rPr>
          <w:rFonts w:cs="Arial"/>
          <w:szCs w:val="18"/>
          <w:lang w:val="pt-BR"/>
        </w:rPr>
        <w:t>receber OSEs virtuais replicados, failover de teste e</w:t>
      </w:r>
    </w:p>
    <w:p w:rsidR="000B134A" w:rsidRPr="00F65089" w:rsidRDefault="000B134A" w:rsidP="009D0149">
      <w:pPr>
        <w:pStyle w:val="PURBullet-Indented"/>
        <w:ind w:left="994"/>
        <w:rPr>
          <w:lang w:val="pt-BR"/>
        </w:rPr>
      </w:pPr>
      <w:r w:rsidRPr="00F65089">
        <w:rPr>
          <w:rFonts w:cs="Arial"/>
          <w:szCs w:val="18"/>
          <w:lang w:val="pt-BR"/>
        </w:rPr>
        <w:t xml:space="preserve"> </w:t>
      </w:r>
    </w:p>
    <w:p w:rsidR="000B134A" w:rsidRPr="00F65089" w:rsidRDefault="000B134A" w:rsidP="00610A59">
      <w:pPr>
        <w:pStyle w:val="PURBullet-Indented"/>
        <w:numPr>
          <w:ilvl w:val="0"/>
          <w:numId w:val="25"/>
        </w:numPr>
        <w:ind w:left="994"/>
        <w:rPr>
          <w:lang w:val="pt-BR"/>
        </w:rPr>
      </w:pPr>
      <w:r w:rsidRPr="00F65089">
        <w:rPr>
          <w:rFonts w:cs="Arial"/>
          <w:szCs w:val="18"/>
          <w:lang w:val="pt-BR"/>
        </w:rPr>
        <w:lastRenderedPageBreak/>
        <w:t>esperar failover dos OSEs virtuais e</w:t>
      </w:r>
    </w:p>
    <w:p w:rsidR="000B134A" w:rsidRPr="00F65089" w:rsidRDefault="000B134A" w:rsidP="00610A59">
      <w:pPr>
        <w:pStyle w:val="PURBullet-Indented"/>
        <w:numPr>
          <w:ilvl w:val="0"/>
          <w:numId w:val="25"/>
        </w:numPr>
        <w:ind w:left="994"/>
        <w:rPr>
          <w:lang w:val="pt-BR"/>
        </w:rPr>
      </w:pPr>
      <w:r w:rsidRPr="00F65089">
        <w:rPr>
          <w:rFonts w:cs="Arial"/>
          <w:szCs w:val="18"/>
          <w:lang w:val="pt-BR"/>
        </w:rPr>
        <w:t>executar cargas de trabalho de recuperação de desastres conforme descrito acima</w:t>
      </w:r>
    </w:p>
    <w:p w:rsidR="000B134A" w:rsidRPr="00F65089" w:rsidRDefault="000B134A" w:rsidP="00610A59">
      <w:pPr>
        <w:pStyle w:val="PURBullet-Indented"/>
        <w:numPr>
          <w:ilvl w:val="0"/>
          <w:numId w:val="25"/>
        </w:numPr>
        <w:ind w:left="720"/>
        <w:rPr>
          <w:lang w:val="pt-BR"/>
        </w:rPr>
      </w:pPr>
      <w:r w:rsidRPr="00F65089">
        <w:rPr>
          <w:rFonts w:cs="Arial"/>
          <w:szCs w:val="18"/>
          <w:lang w:val="pt-BR"/>
        </w:rPr>
        <w:t>O servidor de recuperação de desastres não pode ser usado como um servidor de produção.</w:t>
      </w:r>
    </w:p>
    <w:p w:rsidR="000B134A" w:rsidRPr="00F65089" w:rsidRDefault="000B134A" w:rsidP="00610A59">
      <w:pPr>
        <w:pStyle w:val="PURBullet-Indented"/>
        <w:numPr>
          <w:ilvl w:val="0"/>
          <w:numId w:val="25"/>
        </w:numPr>
        <w:rPr>
          <w:lang w:val="pt-BR"/>
        </w:rPr>
      </w:pPr>
      <w:r w:rsidRPr="00F65089">
        <w:rPr>
          <w:lang w:val="pt-BR"/>
        </w:rPr>
        <w:t>O uso do software no servidor de recuperação de desastres deve cumprir com os termos de licença do software.</w:t>
      </w:r>
    </w:p>
    <w:p w:rsidR="000B134A" w:rsidRPr="00F65089" w:rsidRDefault="000B134A" w:rsidP="00610A59">
      <w:pPr>
        <w:pStyle w:val="PURBullet-Indented"/>
        <w:numPr>
          <w:ilvl w:val="0"/>
          <w:numId w:val="25"/>
        </w:numPr>
        <w:rPr>
          <w:lang w:val="pt-BR"/>
        </w:rPr>
      </w:pPr>
      <w:r w:rsidRPr="00F65089">
        <w:rPr>
          <w:lang w:val="pt-BR"/>
        </w:rPr>
        <w:t>Assim que o processo de recuperação de desastres for concluído e o servidor de produção for recuperado, o servidor de recuperação de desastres não deverá estar em execução em nenhum outro momento, exceto aquelas vezes permitidas aqui.</w:t>
      </w:r>
    </w:p>
    <w:p w:rsidR="00D6363C" w:rsidRPr="00F65089" w:rsidRDefault="00D6363C" w:rsidP="00BC060E">
      <w:pPr>
        <w:pStyle w:val="PURBullet-Indented"/>
        <w:ind w:left="288"/>
        <w:rPr>
          <w:lang w:val="pt-BR"/>
        </w:rPr>
      </w:pPr>
    </w:p>
    <w:p w:rsidR="000A570B" w:rsidRPr="00F65089" w:rsidRDefault="000A570B" w:rsidP="000A570B">
      <w:pPr>
        <w:pStyle w:val="PURHeading2"/>
        <w:rPr>
          <w:lang w:val="pt-BR"/>
        </w:rPr>
      </w:pPr>
      <w:r w:rsidRPr="00F65089">
        <w:rPr>
          <w:lang w:val="pt-BR"/>
        </w:rPr>
        <w:t>Aluguel não Permitido</w:t>
      </w:r>
    </w:p>
    <w:p w:rsidR="000A570B" w:rsidRPr="00F65089" w:rsidRDefault="00687039" w:rsidP="000A570B">
      <w:pPr>
        <w:pStyle w:val="PURBody-Indented"/>
        <w:rPr>
          <w:lang w:val="pt-BR"/>
        </w:rPr>
      </w:pPr>
      <w:r w:rsidRPr="00F65089">
        <w:rPr>
          <w:lang w:val="pt-BR"/>
        </w:rPr>
        <w:t>O aluguel de software não é permitido.</w:t>
      </w:r>
    </w:p>
    <w:p w:rsidR="00D73DED" w:rsidRPr="00F65089" w:rsidRDefault="00D73DED" w:rsidP="00D73DED">
      <w:pPr>
        <w:pStyle w:val="PURHeading2"/>
        <w:rPr>
          <w:lang w:val="pt-BR"/>
        </w:rPr>
      </w:pPr>
      <w:r w:rsidRPr="00F65089">
        <w:rPr>
          <w:lang w:val="pt-BR"/>
        </w:rPr>
        <w:t>Usando Provedores do Data Center</w:t>
      </w:r>
    </w:p>
    <w:p w:rsidR="00D73DED" w:rsidRPr="00F65089" w:rsidRDefault="00D73DED" w:rsidP="00D73DED">
      <w:pPr>
        <w:pStyle w:val="PURBody-Indented"/>
        <w:rPr>
          <w:lang w:val="pt-BR"/>
        </w:rPr>
      </w:pPr>
      <w:r w:rsidRPr="00F65089">
        <w:rPr>
          <w:lang w:val="pt-BR"/>
        </w:rPr>
        <w:t>Você pode usar os Provedores do Data Center na entrega dos Serviços de Software a Usuários Finais, conforme descrito no SPLA, para os Produtos que indicam “Qualificado para Serviços de Software nos Servidores dos Provedores do Data Center: Sim”. Um Provedor do Data Center é uma entidade que fornece serviços de software, geralmente serviços de infraestrutura para outro Service Provider, usando Produtos licenciados da Microsoft por meio de seu próprio SPLA.</w:t>
      </w:r>
    </w:p>
    <w:p w:rsidR="000A570B" w:rsidRPr="00F65089" w:rsidRDefault="00B70FA2" w:rsidP="000A570B">
      <w:pPr>
        <w:pStyle w:val="PURHeading2"/>
        <w:rPr>
          <w:lang w:val="pt-BR"/>
        </w:rPr>
      </w:pPr>
      <w:r w:rsidRPr="00F65089">
        <w:rPr>
          <w:lang w:val="pt-BR"/>
        </w:rPr>
        <w:t>Software de Terceiros</w:t>
      </w:r>
    </w:p>
    <w:p w:rsidR="000A570B" w:rsidRPr="00F65089" w:rsidRDefault="000A570B" w:rsidP="000A570B">
      <w:pPr>
        <w:pStyle w:val="PURBody-Indented"/>
        <w:rPr>
          <w:lang w:val="pt-BR"/>
        </w:rPr>
      </w:pPr>
      <w:r w:rsidRPr="00F65089">
        <w:rPr>
          <w:lang w:val="pt-BR"/>
        </w:rPr>
        <w:t>Se um programa licenciado por terceiros incluir termos diferentes, estes se aplicarão ao uso do referido programa.</w:t>
      </w:r>
    </w:p>
    <w:p w:rsidR="000A570B" w:rsidRPr="00F65089" w:rsidRDefault="000A570B" w:rsidP="000A570B">
      <w:pPr>
        <w:pStyle w:val="PURHeading2"/>
        <w:rPr>
          <w:lang w:val="pt-BR"/>
        </w:rPr>
      </w:pPr>
      <w:r w:rsidRPr="00F65089">
        <w:rPr>
          <w:lang w:val="pt-BR"/>
        </w:rPr>
        <w:t>Código de Pré-Lançamento</w:t>
      </w:r>
    </w:p>
    <w:p w:rsidR="000A570B" w:rsidRPr="00F65089" w:rsidRDefault="000A570B" w:rsidP="000A570B">
      <w:pPr>
        <w:pStyle w:val="PURBody-Indented"/>
        <w:rPr>
          <w:lang w:val="pt-BR"/>
        </w:rPr>
      </w:pPr>
      <w:r w:rsidRPr="00F65089">
        <w:rPr>
          <w:lang w:val="pt-BR"/>
        </w:rPr>
        <w:t>Se um código de pré-lançamento incluir termos diferentes, estes termos se aplicarão ao uso que você fizer deste código.</w:t>
      </w:r>
    </w:p>
    <w:p w:rsidR="000A570B" w:rsidRPr="00F65089" w:rsidRDefault="000A570B" w:rsidP="000A570B">
      <w:pPr>
        <w:pStyle w:val="PURHeading2"/>
        <w:rPr>
          <w:lang w:val="pt-BR"/>
        </w:rPr>
      </w:pPr>
      <w:r w:rsidRPr="00F65089">
        <w:rPr>
          <w:lang w:val="pt-BR"/>
        </w:rPr>
        <w:t>Atualizações e Complementos</w:t>
      </w:r>
    </w:p>
    <w:p w:rsidR="000A570B" w:rsidRPr="00F65089" w:rsidRDefault="000A570B" w:rsidP="000A570B">
      <w:pPr>
        <w:pStyle w:val="PURBody-Indented"/>
        <w:rPr>
          <w:lang w:val="pt-BR"/>
        </w:rPr>
      </w:pPr>
      <w:r w:rsidRPr="00F65089">
        <w:rPr>
          <w:lang w:val="pt-BR"/>
        </w:rPr>
        <w:t>A Microsoft poderá atualizar ou complementar o software licenciado. Nesse caso, você poderá usar essa atualização ou suplemento com o software. Se um suplemento ou uma atualização incluir termos diferentes, estes se aplicarão ao uso que você fizer do referido suplemento ou atualização.</w:t>
      </w:r>
    </w:p>
    <w:p w:rsidR="000A570B" w:rsidRPr="00F65089" w:rsidRDefault="000A570B" w:rsidP="000A570B">
      <w:pPr>
        <w:pStyle w:val="PURHeading2"/>
        <w:rPr>
          <w:lang w:val="pt-BR"/>
        </w:rPr>
      </w:pPr>
      <w:r w:rsidRPr="00F65089">
        <w:rPr>
          <w:lang w:val="pt-BR"/>
        </w:rPr>
        <w:t>Limitações Técnicas</w:t>
      </w:r>
    </w:p>
    <w:p w:rsidR="000A570B" w:rsidRPr="00F65089" w:rsidRDefault="000A570B" w:rsidP="000A570B">
      <w:pPr>
        <w:pStyle w:val="PURBody-Indented"/>
        <w:rPr>
          <w:lang w:val="pt-BR"/>
        </w:rPr>
      </w:pPr>
      <w:r w:rsidRPr="00F65089">
        <w:rPr>
          <w:lang w:val="pt-BR"/>
        </w:rPr>
        <w:t>Você deverá cumprir quaisquer limitações técnicas no software que permitam o seu uso apenas de determinadas maneiras. É</w:t>
      </w:r>
      <w:r w:rsidR="00C42CD6" w:rsidRPr="00F65089">
        <w:rPr>
          <w:lang w:val="pt-BR"/>
        </w:rPr>
        <w:t> </w:t>
      </w:r>
      <w:r w:rsidRPr="00F65089">
        <w:rPr>
          <w:lang w:val="pt-BR"/>
        </w:rPr>
        <w:t>vedada a resolução dessas limitações técnicas.</w:t>
      </w:r>
    </w:p>
    <w:p w:rsidR="000A570B" w:rsidRPr="00F65089" w:rsidRDefault="000A570B" w:rsidP="000A570B">
      <w:pPr>
        <w:pStyle w:val="PURHeading2"/>
        <w:rPr>
          <w:lang w:val="pt-BR"/>
        </w:rPr>
      </w:pPr>
      <w:r w:rsidRPr="00F65089">
        <w:rPr>
          <w:lang w:val="pt-BR"/>
        </w:rPr>
        <w:t>Outros Direitos</w:t>
      </w:r>
    </w:p>
    <w:p w:rsidR="000A570B" w:rsidRPr="00F65089" w:rsidRDefault="000A570B" w:rsidP="000A570B">
      <w:pPr>
        <w:pStyle w:val="PURBody-Indented"/>
        <w:rPr>
          <w:lang w:val="pt-BR"/>
        </w:rPr>
      </w:pPr>
      <w:r w:rsidRPr="00F65089">
        <w:rPr>
          <w:lang w:val="pt-BR"/>
        </w:rPr>
        <w:t>Os direitos de acesso ao software em qualquer dispositivo não concedem a você o direito de implementar patentes da Microsoft ou outras propriedades intelectuais da Microsoft em softwares ou dispositivos que acessam esse dispositivo.</w:t>
      </w:r>
    </w:p>
    <w:p w:rsidR="000A570B" w:rsidRPr="00F65089" w:rsidRDefault="000A570B" w:rsidP="000A570B">
      <w:pPr>
        <w:pStyle w:val="PURHeading2"/>
        <w:rPr>
          <w:lang w:val="pt-BR"/>
        </w:rPr>
      </w:pPr>
      <w:r w:rsidRPr="00F65089">
        <w:rPr>
          <w:lang w:val="pt-BR"/>
        </w:rPr>
        <w:t>Documentação</w:t>
      </w:r>
    </w:p>
    <w:p w:rsidR="000A570B" w:rsidRPr="00F65089" w:rsidRDefault="000A570B" w:rsidP="000A570B">
      <w:pPr>
        <w:pStyle w:val="PURBody-Indented"/>
        <w:rPr>
          <w:lang w:val="pt-BR"/>
        </w:rPr>
      </w:pPr>
      <w:r w:rsidRPr="00F65089">
        <w:rPr>
          <w:lang w:val="pt-BR"/>
        </w:rPr>
        <w:t>Qualquer pessoa que tenha acesso válido ao seu computador ou à sua rede interna poderá copiar e usar a documentação para fins de referência interna. A documentação não inclui livros eletrônicos.</w:t>
      </w:r>
    </w:p>
    <w:p w:rsidR="000A570B" w:rsidRPr="00F65089" w:rsidRDefault="000A570B" w:rsidP="000A570B">
      <w:pPr>
        <w:pStyle w:val="PURHeading2"/>
        <w:rPr>
          <w:lang w:val="pt-BR"/>
        </w:rPr>
      </w:pPr>
      <w:r w:rsidRPr="00F65089">
        <w:rPr>
          <w:lang w:val="pt-BR"/>
        </w:rPr>
        <w:t>Ativação de Produto</w:t>
      </w:r>
    </w:p>
    <w:p w:rsidR="000A570B" w:rsidRPr="006F077C" w:rsidRDefault="000A570B" w:rsidP="000A570B">
      <w:pPr>
        <w:pStyle w:val="PURBody-Indented"/>
      </w:pPr>
      <w:r w:rsidRPr="00F65089">
        <w:rPr>
          <w:lang w:val="pt-BR"/>
        </w:rPr>
        <w:t>Alguns produtos e serviços online exigem uma ativação ou uma chave de Licença por Volume para liberação da instalação ou do</w:t>
      </w:r>
      <w:r w:rsidR="00350EB7" w:rsidRPr="00F65089">
        <w:rPr>
          <w:lang w:val="pt-BR"/>
        </w:rPr>
        <w:t> </w:t>
      </w:r>
      <w:r w:rsidRPr="00F65089">
        <w:rPr>
          <w:lang w:val="pt-BR"/>
        </w:rPr>
        <w:t>acesso. A ativação associa o uso do software a um dispositivo específico. Para obter informações sobre quando é necessária a</w:t>
      </w:r>
      <w:r w:rsidR="00451B1E" w:rsidRPr="00F65089">
        <w:rPr>
          <w:lang w:val="pt-BR"/>
        </w:rPr>
        <w:t> </w:t>
      </w:r>
      <w:r w:rsidRPr="00F65089">
        <w:rPr>
          <w:lang w:val="pt-BR"/>
        </w:rPr>
        <w:t xml:space="preserve">ativação ou uma chave, consulte a seção Ativação de Produto no site </w:t>
      </w:r>
      <w:hyperlink r:id="rId120" w:history="1">
        <w:r w:rsidRPr="00F65089">
          <w:rPr>
            <w:rStyle w:val="Hyperlink"/>
            <w:lang w:val="pt-BR"/>
          </w:rPr>
          <w:t>http://www.microsoft.com/licensing</w:t>
        </w:r>
      </w:hyperlink>
      <w:r w:rsidRPr="00F65089">
        <w:rPr>
          <w:lang w:val="pt-BR"/>
        </w:rPr>
        <w:t>. As chaves atribuídas a</w:t>
      </w:r>
      <w:r w:rsidR="00451B1E" w:rsidRPr="00F65089">
        <w:rPr>
          <w:lang w:val="pt-BR"/>
        </w:rPr>
        <w:t> </w:t>
      </w:r>
      <w:r w:rsidRPr="00F65089">
        <w:rPr>
          <w:lang w:val="pt-BR"/>
        </w:rPr>
        <w:t xml:space="preserve">você e a ativação dos produtos usando as máquinas do KMS (Key Management Service) são de sua responsabilidade. </w:t>
      </w:r>
      <w:r>
        <w:t>Não divulgue as chaves a terceiros.</w:t>
      </w:r>
    </w:p>
    <w:p w:rsidR="000A570B" w:rsidRPr="00F65089" w:rsidRDefault="000A570B" w:rsidP="00610A59">
      <w:pPr>
        <w:pStyle w:val="PURBullet-Indented"/>
        <w:numPr>
          <w:ilvl w:val="0"/>
          <w:numId w:val="29"/>
        </w:numPr>
        <w:ind w:left="486" w:hanging="216"/>
        <w:rPr>
          <w:lang w:val="pt-BR"/>
        </w:rPr>
      </w:pPr>
      <w:r w:rsidRPr="00F65089">
        <w:rPr>
          <w:lang w:val="pt-BR"/>
        </w:rPr>
        <w:t>Se necessário para o software cliente, você pode fornecer as chaves de Licença por Volume contidas somente na mídia original de aplicativos que requeiram ativação.</w:t>
      </w:r>
    </w:p>
    <w:p w:rsidR="000A570B" w:rsidRPr="00F65089" w:rsidRDefault="000A570B" w:rsidP="00610A59">
      <w:pPr>
        <w:pStyle w:val="PURBullet-Indented"/>
        <w:numPr>
          <w:ilvl w:val="0"/>
          <w:numId w:val="29"/>
        </w:numPr>
        <w:ind w:left="486" w:hanging="216"/>
        <w:rPr>
          <w:lang w:val="pt-BR"/>
        </w:rPr>
      </w:pPr>
      <w:r w:rsidRPr="00F65089">
        <w:rPr>
          <w:lang w:val="pt-BR"/>
        </w:rPr>
        <w:t xml:space="preserve">Você pode usar as máquinas do KMS somente para ativar cópias do software licenciado em seu contrato. </w:t>
      </w:r>
    </w:p>
    <w:p w:rsidR="000A570B" w:rsidRPr="00F65089" w:rsidRDefault="000A570B" w:rsidP="002D2A26">
      <w:pPr>
        <w:pStyle w:val="PURBlueStrong"/>
        <w:rPr>
          <w:lang w:val="pt-BR"/>
        </w:rPr>
      </w:pPr>
      <w:r w:rsidRPr="00F65089">
        <w:rPr>
          <w:lang w:val="pt-BR"/>
        </w:rPr>
        <w:t>KMS e Ativação MAK (Multiple Activation Key)</w:t>
      </w:r>
    </w:p>
    <w:p w:rsidR="000A570B" w:rsidRPr="00D4009F" w:rsidRDefault="000A570B" w:rsidP="00A13182">
      <w:pPr>
        <w:pStyle w:val="PURBody-Indented"/>
        <w:spacing w:after="100"/>
        <w:ind w:left="274"/>
        <w:rPr>
          <w:spacing w:val="-1"/>
          <w:szCs w:val="18"/>
          <w:lang w:val="pt-BR"/>
        </w:rPr>
      </w:pPr>
      <w:r w:rsidRPr="00D4009F">
        <w:rPr>
          <w:spacing w:val="-1"/>
          <w:szCs w:val="18"/>
          <w:lang w:val="pt-BR"/>
        </w:rPr>
        <w:t>Durante a ativação da Multiple Activation Key (MAK), o software enviará informações sobre o software e o dispositivo à Microsoft. Durante a ativação do host (KMS), o software enviará informações sobre o software do host KMS e o dispositivo de host à Microsoft. Os dispositivos de cliente do KMS ativados usando o KMS não enviam informações a Microsoft. Contudo, é necessário reativá-los periodicamente como o host do KMS. As informações enviadas à Microsoft durante a ativação do host MAK ou KMS incluem:</w:t>
      </w:r>
    </w:p>
    <w:p w:rsidR="000A570B" w:rsidRPr="00A81EB5" w:rsidRDefault="000A570B" w:rsidP="00610A59">
      <w:pPr>
        <w:pStyle w:val="PURBullet-Indented"/>
        <w:numPr>
          <w:ilvl w:val="0"/>
          <w:numId w:val="30"/>
        </w:numPr>
        <w:ind w:left="486" w:hanging="216"/>
        <w:rPr>
          <w:szCs w:val="18"/>
          <w:lang w:val="pt-BR"/>
        </w:rPr>
      </w:pPr>
      <w:r w:rsidRPr="00A81EB5">
        <w:rPr>
          <w:szCs w:val="18"/>
          <w:lang w:val="pt-BR"/>
        </w:rPr>
        <w:t>a versão, o idioma e a chave do produto do software</w:t>
      </w:r>
    </w:p>
    <w:p w:rsidR="000A570B" w:rsidRPr="00A81EB5" w:rsidRDefault="000A570B" w:rsidP="00610A59">
      <w:pPr>
        <w:pStyle w:val="PURBullet-Indented"/>
        <w:numPr>
          <w:ilvl w:val="0"/>
          <w:numId w:val="30"/>
        </w:numPr>
        <w:ind w:left="486" w:hanging="216"/>
        <w:rPr>
          <w:szCs w:val="18"/>
          <w:lang w:val="pt-BR"/>
        </w:rPr>
      </w:pPr>
      <w:r w:rsidRPr="00A81EB5">
        <w:rPr>
          <w:szCs w:val="18"/>
          <w:lang w:val="pt-BR"/>
        </w:rPr>
        <w:t>o endereço de protocolo da Internet do dispositivo</w:t>
      </w:r>
    </w:p>
    <w:p w:rsidR="000A570B" w:rsidRPr="00A81EB5" w:rsidRDefault="000A570B" w:rsidP="00610A59">
      <w:pPr>
        <w:pStyle w:val="PURBullet-Indented"/>
        <w:numPr>
          <w:ilvl w:val="0"/>
          <w:numId w:val="30"/>
        </w:numPr>
        <w:ind w:left="486" w:hanging="216"/>
        <w:rPr>
          <w:szCs w:val="18"/>
          <w:lang w:val="pt-BR"/>
        </w:rPr>
      </w:pPr>
      <w:r w:rsidRPr="00A81EB5">
        <w:rPr>
          <w:szCs w:val="18"/>
          <w:lang w:val="pt-BR"/>
        </w:rPr>
        <w:t>as informações derivadas da configuração do hardware do dispositivo.</w:t>
      </w:r>
    </w:p>
    <w:p w:rsidR="000A570B" w:rsidRPr="00A81EB5" w:rsidRDefault="000A570B" w:rsidP="005C597A">
      <w:pPr>
        <w:pStyle w:val="PURBody-Indented"/>
        <w:spacing w:after="100"/>
        <w:rPr>
          <w:szCs w:val="18"/>
          <w:lang w:val="pt-BR"/>
        </w:rPr>
      </w:pPr>
      <w:r w:rsidRPr="00A81EB5">
        <w:rPr>
          <w:szCs w:val="18"/>
          <w:lang w:val="pt-BR"/>
        </w:rPr>
        <w:lastRenderedPageBreak/>
        <w:t xml:space="preserve">Para obter mais informações, consulte o site </w:t>
      </w:r>
      <w:hyperlink r:id="rId121" w:history="1">
        <w:r w:rsidRPr="00A81EB5">
          <w:rPr>
            <w:rStyle w:val="Hyperlink"/>
            <w:szCs w:val="18"/>
            <w:lang w:val="pt-BR"/>
          </w:rPr>
          <w:t>http://www.microsoft.com/licensing/existing-customers/product-activation.aspx</w:t>
        </w:r>
      </w:hyperlink>
      <w:r w:rsidRPr="00A81EB5">
        <w:rPr>
          <w:szCs w:val="18"/>
          <w:lang w:val="pt-BR"/>
        </w:rPr>
        <w:t>. Ao</w:t>
      </w:r>
      <w:r w:rsidR="00563373" w:rsidRPr="00A81EB5">
        <w:rPr>
          <w:szCs w:val="18"/>
          <w:lang w:val="pt-BR"/>
        </w:rPr>
        <w:t> </w:t>
      </w:r>
      <w:r w:rsidRPr="00A81EB5">
        <w:rPr>
          <w:szCs w:val="18"/>
          <w:lang w:val="pt-BR"/>
        </w:rPr>
        <w:t>utilizar o software, você estará concordando com a transmissão dessas informações. Antes de efetuar a ativação, você tem o</w:t>
      </w:r>
      <w:r w:rsidR="00563373" w:rsidRPr="00A81EB5">
        <w:rPr>
          <w:szCs w:val="18"/>
          <w:lang w:val="pt-BR"/>
        </w:rPr>
        <w:t> </w:t>
      </w:r>
      <w:r w:rsidRPr="00A81EB5">
        <w:rPr>
          <w:szCs w:val="18"/>
          <w:lang w:val="pt-BR"/>
        </w:rPr>
        <w:t>direito de usar a versão do software instalada durante o processo de instalação. A menos que seja ativado, o seu direito de usar o software após o período especificado no processo de instalação é limitado. Essa medida visa impedir o uso não licenciado. Você não estará licenciado para continuar usando o software depois desse período se não ativá-lo. Se o dispositivo estiver conectado à</w:t>
      </w:r>
      <w:r w:rsidR="00563373" w:rsidRPr="00A81EB5">
        <w:rPr>
          <w:szCs w:val="18"/>
          <w:lang w:val="pt-BR"/>
        </w:rPr>
        <w:t> </w:t>
      </w:r>
      <w:r w:rsidRPr="00A81EB5">
        <w:rPr>
          <w:szCs w:val="18"/>
          <w:lang w:val="pt-BR"/>
        </w:rPr>
        <w:t>Internet, o software poderá conectar-se automaticamente à Microsoft para ativação. Você também pode ativar o software manualmente pela Internet ou por telefone. Nesse caso, poderá haver custos de Internet e de serviço telefônico. Algumas alterações efetuadas nos componentes de computador ou no software possivelmente exigirão a reativação do software. O</w:t>
      </w:r>
      <w:r w:rsidR="00563373" w:rsidRPr="00A81EB5">
        <w:rPr>
          <w:szCs w:val="18"/>
          <w:lang w:val="pt-BR"/>
        </w:rPr>
        <w:t> </w:t>
      </w:r>
      <w:r w:rsidRPr="00A81EB5">
        <w:rPr>
          <w:szCs w:val="18"/>
          <w:lang w:val="pt-BR"/>
        </w:rPr>
        <w:t>software</w:t>
      </w:r>
      <w:r w:rsidR="00563373" w:rsidRPr="00A81EB5">
        <w:rPr>
          <w:szCs w:val="18"/>
          <w:lang w:val="pt-BR"/>
        </w:rPr>
        <w:t> </w:t>
      </w:r>
      <w:r w:rsidRPr="00A81EB5">
        <w:rPr>
          <w:szCs w:val="18"/>
          <w:lang w:val="pt-BR"/>
        </w:rPr>
        <w:t>continuará exibindo um lembrete para a ativação até que você a execute.</w:t>
      </w:r>
    </w:p>
    <w:p w:rsidR="000A570B" w:rsidRPr="00A81EB5" w:rsidRDefault="000A570B" w:rsidP="000A570B">
      <w:pPr>
        <w:pStyle w:val="PURBlueStrong"/>
        <w:rPr>
          <w:szCs w:val="18"/>
          <w:lang w:val="pt-BR"/>
        </w:rPr>
      </w:pPr>
      <w:r w:rsidRPr="00A81EB5">
        <w:rPr>
          <w:szCs w:val="18"/>
          <w:lang w:val="pt-BR"/>
        </w:rPr>
        <w:t>Uso Adequado do KMS</w:t>
      </w:r>
    </w:p>
    <w:p w:rsidR="000A570B" w:rsidRPr="00A81EB5" w:rsidRDefault="000A570B" w:rsidP="000A570B">
      <w:pPr>
        <w:pStyle w:val="PURBody-Indented"/>
        <w:rPr>
          <w:szCs w:val="18"/>
          <w:lang w:val="pt-BR"/>
        </w:rPr>
      </w:pPr>
      <w:r w:rsidRPr="00A81EB5">
        <w:rPr>
          <w:szCs w:val="18"/>
          <w:lang w:val="pt-BR"/>
        </w:rPr>
        <w:t>Não é permitido fornecer acesso não protegido às máquinas do KMS em uma rede sem controle como a Internet.</w:t>
      </w:r>
    </w:p>
    <w:p w:rsidR="000A570B" w:rsidRPr="00A81EB5" w:rsidRDefault="000A570B" w:rsidP="000A570B">
      <w:pPr>
        <w:pStyle w:val="PURBlueStrong"/>
        <w:rPr>
          <w:szCs w:val="18"/>
          <w:lang w:val="pt-BR"/>
        </w:rPr>
      </w:pPr>
      <w:r w:rsidRPr="00A81EB5">
        <w:rPr>
          <w:szCs w:val="18"/>
          <w:lang w:val="pt-BR"/>
        </w:rPr>
        <w:t>Uso não Autorizado de Chaves MAK ou KMS</w:t>
      </w:r>
    </w:p>
    <w:p w:rsidR="000A570B" w:rsidRPr="00A81EB5" w:rsidRDefault="000A570B" w:rsidP="002D2A26">
      <w:pPr>
        <w:pStyle w:val="PURBody-Indented"/>
        <w:spacing w:after="100"/>
        <w:ind w:left="274"/>
        <w:rPr>
          <w:szCs w:val="18"/>
          <w:lang w:val="pt-BR"/>
        </w:rPr>
      </w:pPr>
      <w:r w:rsidRPr="00A81EB5">
        <w:rPr>
          <w:szCs w:val="18"/>
          <w:lang w:val="pt-BR"/>
        </w:rPr>
        <w:t>A Microsoft poderá executar uma das ações a seguir com relação ao uso não autorizado das chaves MAK ou KMS: evitar alterações futuras, desativar ou de alguma outra forma bloquear a ativação ou a validação da chave.</w:t>
      </w:r>
    </w:p>
    <w:p w:rsidR="000A570B" w:rsidRPr="00F65089" w:rsidRDefault="000A570B" w:rsidP="002D2A26">
      <w:pPr>
        <w:pStyle w:val="PURBody-Indented"/>
        <w:spacing w:after="100"/>
        <w:ind w:left="274"/>
        <w:rPr>
          <w:lang w:val="pt-BR"/>
        </w:rPr>
      </w:pPr>
      <w:r w:rsidRPr="00A81EB5">
        <w:rPr>
          <w:szCs w:val="18"/>
          <w:lang w:val="pt-BR"/>
        </w:rPr>
        <w:t>A desativação da chave pode exigir que o Cliente adquira uma nova chave da Microsoft.</w:t>
      </w:r>
    </w:p>
    <w:p w:rsidR="000A570B" w:rsidRPr="00F65089" w:rsidRDefault="000A570B" w:rsidP="000A570B">
      <w:pPr>
        <w:pStyle w:val="PURHeading2"/>
        <w:rPr>
          <w:lang w:val="pt-BR"/>
        </w:rPr>
      </w:pPr>
      <w:r w:rsidRPr="00F65089">
        <w:rPr>
          <w:rStyle w:val="Strong"/>
          <w:lang w:val="pt-BR"/>
        </w:rPr>
        <w:t>Funcionalidade Adicional</w:t>
      </w:r>
    </w:p>
    <w:p w:rsidR="000A570B" w:rsidRPr="00F65089" w:rsidRDefault="000A570B" w:rsidP="002D2A26">
      <w:pPr>
        <w:pStyle w:val="PURBody-Indented"/>
        <w:spacing w:after="100"/>
        <w:ind w:left="274"/>
        <w:rPr>
          <w:lang w:val="pt-BR"/>
        </w:rPr>
      </w:pPr>
      <w:r w:rsidRPr="00F65089">
        <w:rPr>
          <w:lang w:val="pt-BR"/>
        </w:rPr>
        <w:t>Podemos disponibilizar mais funções para o software ou para os serviços online. Outras condições de licença e outros custos adicionais poderão ser aplicados.</w:t>
      </w:r>
    </w:p>
    <w:p w:rsidR="000A570B" w:rsidRPr="00F65089" w:rsidRDefault="000A570B" w:rsidP="000A570B">
      <w:pPr>
        <w:pStyle w:val="PURHeading2"/>
        <w:rPr>
          <w:lang w:val="pt-BR"/>
        </w:rPr>
      </w:pPr>
      <w:r w:rsidRPr="00F65089">
        <w:rPr>
          <w:rStyle w:val="Strong"/>
          <w:lang w:val="pt-BR"/>
        </w:rPr>
        <w:t>Usando mais de um Produto ou Funcionalidade Juntos</w:t>
      </w:r>
    </w:p>
    <w:p w:rsidR="000A570B" w:rsidRPr="00F65089" w:rsidRDefault="000A570B" w:rsidP="002D2A26">
      <w:pPr>
        <w:pStyle w:val="PURBody-Indented"/>
        <w:spacing w:after="100"/>
        <w:ind w:left="274"/>
        <w:rPr>
          <w:lang w:val="pt-BR"/>
        </w:rPr>
      </w:pPr>
      <w:r w:rsidRPr="00F65089">
        <w:rPr>
          <w:lang w:val="pt-BR"/>
        </w:rPr>
        <w:t>Você precisa de uma licença para cada produto e função com licença separada usadas em um equipamento ou por um usuário. Por exemplo, se você usar o Office no Windows, precisará de licenças para o Office e para o Windows. Da mesma forma, para acessar os Serviços de Área de Trabalho Remota no Windows Server, você precisará de uma SAL do Windows Server (ou Licença do Processador do Windows Server) e de uma SAL de Serviços de Área de Trabalho Remota.</w:t>
      </w:r>
    </w:p>
    <w:p w:rsidR="00E113E4" w:rsidRPr="006F077C" w:rsidRDefault="00E113E4" w:rsidP="00E113E4">
      <w:pPr>
        <w:pStyle w:val="PURHeading2"/>
      </w:pPr>
      <w:r>
        <w:t>.NET Framework, PowerShell Software e Windows Hotfix KB975759</w:t>
      </w:r>
    </w:p>
    <w:p w:rsidR="00E113E4" w:rsidRPr="00F65089" w:rsidRDefault="00E113E4" w:rsidP="002D2A26">
      <w:pPr>
        <w:pStyle w:val="PURBody-Indented"/>
        <w:spacing w:after="100"/>
        <w:ind w:left="274"/>
        <w:rPr>
          <w:lang w:val="pt-BR"/>
        </w:rPr>
      </w:pPr>
      <w:r>
        <w:t xml:space="preserve">O software Microsoft .NET Framework, software PowerShell e Windows hotfix KB75759 fazem parte do Microsoft Windows. </w:t>
      </w:r>
      <w:r w:rsidRPr="00F65089">
        <w:rPr>
          <w:lang w:val="pt-BR"/>
        </w:rPr>
        <w:t>Exceto como fornecido no Teste Comparativo a seguir, as condições de licença do Microsoft Windows valem para o seu uso desses componentes.</w:t>
      </w:r>
    </w:p>
    <w:p w:rsidR="00E113E4" w:rsidRPr="00F65089" w:rsidRDefault="00E113E4" w:rsidP="002D2A26">
      <w:pPr>
        <w:pStyle w:val="PURBody-Indented"/>
        <w:spacing w:after="100"/>
        <w:ind w:left="274"/>
        <w:rPr>
          <w:lang w:val="pt-BR"/>
        </w:rPr>
      </w:pPr>
      <w:r w:rsidRPr="00F65089">
        <w:rPr>
          <w:lang w:val="pt-BR"/>
        </w:rPr>
        <w:t xml:space="preserve">Outros produtos também podem conter o software .NET Framework, PowerShell ou Windows hotfix KB975759. Esses termos de licença regem o seu uso desse software. </w:t>
      </w:r>
    </w:p>
    <w:p w:rsidR="000A570B" w:rsidRPr="00F65089" w:rsidRDefault="000A570B" w:rsidP="00A50403">
      <w:pPr>
        <w:pStyle w:val="PURHeading2"/>
        <w:rPr>
          <w:lang w:val="pt-BR"/>
        </w:rPr>
      </w:pPr>
      <w:bookmarkStart w:id="40" w:name="SQLServerTechnology"/>
      <w:r w:rsidRPr="00F65089">
        <w:rPr>
          <w:lang w:val="pt-BR"/>
        </w:rPr>
        <w:t>Tecnologia SQL</w:t>
      </w:r>
      <w:r w:rsidRPr="00F65089">
        <w:rPr>
          <w:rStyle w:val="Strong"/>
          <w:lang w:val="pt-BR"/>
        </w:rPr>
        <w:t xml:space="preserve"> Server</w:t>
      </w:r>
      <w:bookmarkEnd w:id="40"/>
    </w:p>
    <w:p w:rsidR="00E42CBD" w:rsidRPr="00F65089" w:rsidRDefault="00E42CBD" w:rsidP="00D71E69">
      <w:pPr>
        <w:pStyle w:val="PURBody-Indented"/>
        <w:spacing w:after="100"/>
        <w:ind w:left="274"/>
        <w:rPr>
          <w:lang w:val="pt-BR"/>
        </w:rPr>
      </w:pPr>
      <w:r w:rsidRPr="00F65089">
        <w:rPr>
          <w:lang w:val="pt-BR"/>
        </w:rPr>
        <w:t>Se sua edição do software incluir um produto de software do banco de dados SQL Server (</w:t>
      </w:r>
      <w:r w:rsidR="00D71E69">
        <w:rPr>
          <w:lang w:val="pt-BR"/>
        </w:rPr>
        <w:t>“</w:t>
      </w:r>
      <w:r w:rsidRPr="00F65089">
        <w:rPr>
          <w:lang w:val="pt-BR"/>
        </w:rPr>
        <w:t>Banco de Dados SQL Server</w:t>
      </w:r>
      <w:r w:rsidR="00D71E69">
        <w:rPr>
          <w:lang w:val="pt-BR"/>
        </w:rPr>
        <w:t>”</w:t>
      </w:r>
      <w:r w:rsidRPr="00F65089">
        <w:rPr>
          <w:lang w:val="pt-BR"/>
        </w:rPr>
        <w:t>), você poderá executar, a qualquer momento, uma instância do Banco de Dados SQL Server em um Ambiente de Sistema Operacional físico ou virtual em um Servidor para dar suporte ao software. Você também pode usar essa instância do Banco de Dados SQL Server para oferecer suporte a outros produtos que incluam qualquer versão do Banco de Dados SQL Server. Não é necessário o</w:t>
      </w:r>
      <w:r w:rsidR="00563373" w:rsidRPr="00F65089">
        <w:rPr>
          <w:lang w:val="pt-BR"/>
        </w:rPr>
        <w:t> </w:t>
      </w:r>
      <w:r w:rsidRPr="00F65089">
        <w:rPr>
          <w:lang w:val="pt-BR"/>
        </w:rPr>
        <w:t>uso de SALs do SQL Server para essa finalidade.</w:t>
      </w:r>
    </w:p>
    <w:p w:rsidR="00E42CBD" w:rsidRPr="00F65089" w:rsidRDefault="00E42CBD" w:rsidP="002D2A26">
      <w:pPr>
        <w:pStyle w:val="PURBody-Indented"/>
        <w:spacing w:after="100"/>
        <w:ind w:left="274"/>
        <w:rPr>
          <w:lang w:val="pt-BR"/>
        </w:rPr>
      </w:pPr>
      <w:r w:rsidRPr="00F65089">
        <w:rPr>
          <w:lang w:val="pt-BR"/>
        </w:rPr>
        <w:t>Você não pode compartilhar essa instância para dar suporte a nenhum produto não licenciado com o Banco de Dados SQL Server.</w:t>
      </w:r>
    </w:p>
    <w:p w:rsidR="00E42CBD" w:rsidRPr="006F077C" w:rsidRDefault="00E42CBD" w:rsidP="002D2A26">
      <w:pPr>
        <w:pStyle w:val="PURBody-Indented"/>
        <w:spacing w:after="100"/>
        <w:ind w:left="274"/>
      </w:pPr>
      <w:r w:rsidRPr="00F65089">
        <w:rPr>
          <w:lang w:val="pt-BR"/>
        </w:rPr>
        <w:t xml:space="preserve">Se sua edição do software incluir componentes com a marca SQL Server que não sejam um Banco de Dados SQL Server, esses componentes serão licenciados a você de acordo com os termos de suas respectivas licenças. </w:t>
      </w:r>
      <w:r>
        <w:t>Essas licenças podem ser encontradas:</w:t>
      </w:r>
    </w:p>
    <w:p w:rsidR="00E42CBD" w:rsidRPr="00F65089" w:rsidRDefault="00E42CBD" w:rsidP="00610A59">
      <w:pPr>
        <w:pStyle w:val="PURBullet-Indented"/>
        <w:numPr>
          <w:ilvl w:val="0"/>
          <w:numId w:val="31"/>
        </w:numPr>
        <w:ind w:left="486" w:hanging="216"/>
        <w:rPr>
          <w:lang w:val="pt-BR"/>
        </w:rPr>
      </w:pPr>
      <w:r w:rsidRPr="00F65089">
        <w:rPr>
          <w:lang w:val="pt-BR"/>
        </w:rPr>
        <w:t>na pasta “legal”, “licenses” ou outra com nome semelhante no diretório de instalação do software e poderá estar em contratos de</w:t>
      </w:r>
      <w:r w:rsidR="00F00D3A" w:rsidRPr="00F65089">
        <w:rPr>
          <w:lang w:val="pt-BR"/>
        </w:rPr>
        <w:t> </w:t>
      </w:r>
      <w:r w:rsidRPr="00F65089">
        <w:rPr>
          <w:lang w:val="pt-BR"/>
        </w:rPr>
        <w:t>licença independentes ou anexas ao contrato de licença do software ou</w:t>
      </w:r>
    </w:p>
    <w:p w:rsidR="00E42CBD" w:rsidRPr="00F65089" w:rsidRDefault="00E42CBD" w:rsidP="00610A59">
      <w:pPr>
        <w:pStyle w:val="PURBullet-Indented"/>
        <w:numPr>
          <w:ilvl w:val="0"/>
          <w:numId w:val="31"/>
        </w:numPr>
        <w:ind w:left="486" w:hanging="216"/>
        <w:rPr>
          <w:lang w:val="pt-BR"/>
        </w:rPr>
      </w:pPr>
      <w:r w:rsidRPr="00F65089">
        <w:rPr>
          <w:lang w:val="pt-BR"/>
        </w:rPr>
        <w:t>por meio do instalador unificado do software.</w:t>
      </w:r>
    </w:p>
    <w:p w:rsidR="00E42CBD" w:rsidRPr="00F65089" w:rsidRDefault="00E42CBD" w:rsidP="006401D5">
      <w:pPr>
        <w:pStyle w:val="PURBody-Indented"/>
        <w:rPr>
          <w:lang w:val="pt-BR"/>
        </w:rPr>
      </w:pPr>
      <w:r w:rsidRPr="00F65089">
        <w:rPr>
          <w:lang w:val="pt-BR"/>
        </w:rPr>
        <w:t>Se você não concordar com os termos da licença do componente com a marca SQL Server, não poderá usar o componente.</w:t>
      </w:r>
    </w:p>
    <w:p w:rsidR="000A570B" w:rsidRPr="00F65089" w:rsidRDefault="000A570B" w:rsidP="000A570B">
      <w:pPr>
        <w:pStyle w:val="PURHeading2"/>
        <w:rPr>
          <w:lang w:val="pt-BR"/>
        </w:rPr>
      </w:pPr>
      <w:r w:rsidRPr="00F65089">
        <w:rPr>
          <w:rStyle w:val="Strong"/>
          <w:lang w:val="pt-BR"/>
        </w:rPr>
        <w:t>Consentimento para Uso de Dados</w:t>
      </w:r>
    </w:p>
    <w:p w:rsidR="000A570B" w:rsidRPr="00F65089" w:rsidRDefault="000A570B" w:rsidP="00051075">
      <w:pPr>
        <w:pStyle w:val="PURBody-Indented"/>
        <w:rPr>
          <w:lang w:val="pt-BR"/>
        </w:rPr>
      </w:pPr>
      <w:r w:rsidRPr="00F65089">
        <w:rPr>
          <w:rStyle w:val="Strong"/>
          <w:b w:val="0"/>
          <w:bCs w:val="0"/>
          <w:lang w:val="pt-BR"/>
        </w:rPr>
        <w:t>Podemos coletar e usar informações técnicas obtidas como parte dos serviços de suporte, se houver, em relação ao software. Podemos usar essas informações para melhorar os produtos ou para fornecer serviços ou tecnologias personalizadas para você e</w:t>
      </w:r>
      <w:r w:rsidR="005C597A" w:rsidRPr="00F65089">
        <w:rPr>
          <w:rStyle w:val="Strong"/>
          <w:b w:val="0"/>
          <w:bCs w:val="0"/>
          <w:lang w:val="pt-BR"/>
        </w:rPr>
        <w:t> </w:t>
      </w:r>
      <w:r w:rsidRPr="00F65089">
        <w:rPr>
          <w:rStyle w:val="Strong"/>
          <w:b w:val="0"/>
          <w:bCs w:val="0"/>
          <w:lang w:val="pt-BR"/>
        </w:rPr>
        <w:t>seus clientes. Não divulgaremos essas informações de modo que possa identificá-lo.</w:t>
      </w:r>
    </w:p>
    <w:p w:rsidR="000A570B" w:rsidRPr="00F65089" w:rsidRDefault="000A570B" w:rsidP="000A570B">
      <w:pPr>
        <w:pStyle w:val="PURHeading2"/>
        <w:rPr>
          <w:lang w:val="pt-BR"/>
        </w:rPr>
      </w:pPr>
      <w:r w:rsidRPr="00F65089">
        <w:rPr>
          <w:rStyle w:val="Strong"/>
          <w:lang w:val="pt-BR"/>
        </w:rPr>
        <w:t>Sites de Terceiros na Internet</w:t>
      </w:r>
    </w:p>
    <w:p w:rsidR="000A570B" w:rsidRPr="00F65089" w:rsidRDefault="000A570B" w:rsidP="00051075">
      <w:pPr>
        <w:pStyle w:val="PURBody-Indented"/>
        <w:rPr>
          <w:lang w:val="pt-BR"/>
        </w:rPr>
      </w:pPr>
      <w:r w:rsidRPr="00F65089">
        <w:rPr>
          <w:rStyle w:val="Strong"/>
          <w:b w:val="0"/>
          <w:bCs w:val="0"/>
          <w:lang w:val="pt-BR"/>
        </w:rPr>
        <w:t xml:space="preserve">Você e os seus clientes podem estabelecerlinks para sites de terceiros por meio do uso dos produtos. Não controlamos os sites de terceiros. Não nos responsabilizamos pelo conteúdo de qualquer site de terceiros, por qualquer link contido em sites de terceiros, </w:t>
      </w:r>
      <w:r w:rsidRPr="00F65089">
        <w:rPr>
          <w:rStyle w:val="Strong"/>
          <w:b w:val="0"/>
          <w:bCs w:val="0"/>
          <w:lang w:val="pt-BR"/>
        </w:rPr>
        <w:lastRenderedPageBreak/>
        <w:t>ou por qualquer alteração nos sites de terceiros. Oferecemos esses links para sites de terceiros apenas para sua conveniência. A</w:t>
      </w:r>
      <w:r w:rsidR="005C597A" w:rsidRPr="00F65089">
        <w:rPr>
          <w:rStyle w:val="Strong"/>
          <w:b w:val="0"/>
          <w:bCs w:val="0"/>
          <w:lang w:val="pt-BR"/>
        </w:rPr>
        <w:t> </w:t>
      </w:r>
      <w:r w:rsidRPr="00F65089">
        <w:rPr>
          <w:rStyle w:val="Strong"/>
          <w:b w:val="0"/>
          <w:bCs w:val="0"/>
          <w:lang w:val="pt-BR"/>
        </w:rPr>
        <w:t>inclusão de qualquer link não implica nosso endosso do site de terceiros.</w:t>
      </w:r>
    </w:p>
    <w:p w:rsidR="000A570B" w:rsidRPr="00F65089" w:rsidRDefault="000A570B" w:rsidP="000A570B">
      <w:pPr>
        <w:pStyle w:val="PURHeading2"/>
        <w:rPr>
          <w:lang w:val="pt-BR"/>
        </w:rPr>
      </w:pPr>
      <w:r w:rsidRPr="00F65089">
        <w:rPr>
          <w:lang w:val="pt-BR"/>
        </w:rPr>
        <w:t>Impedimento de Transferência de Informações de Identificação do Usuário</w:t>
      </w:r>
    </w:p>
    <w:p w:rsidR="000A570B" w:rsidRPr="00F65089" w:rsidRDefault="000A570B" w:rsidP="000A570B">
      <w:pPr>
        <w:pStyle w:val="PURBody-Indented"/>
        <w:rPr>
          <w:lang w:val="pt-BR"/>
        </w:rPr>
      </w:pPr>
      <w:r w:rsidRPr="00F65089">
        <w:rPr>
          <w:lang w:val="pt-BR"/>
        </w:rPr>
        <w:t>Os produtos não transmitirão, do seu servidor, para os sistemas de computador da Microsoft, nenhuma informação de identificação do usuário sem o seu consentimento.</w:t>
      </w:r>
    </w:p>
    <w:p w:rsidR="00587CDD" w:rsidRPr="00F65089" w:rsidRDefault="00587CDD" w:rsidP="00587CDD">
      <w:pPr>
        <w:pStyle w:val="PURHeading2"/>
        <w:rPr>
          <w:lang w:val="pt-BR"/>
        </w:rPr>
      </w:pPr>
      <w:r w:rsidRPr="00F65089">
        <w:rPr>
          <w:lang w:val="pt-BR"/>
        </w:rPr>
        <w:t>Separação de Software Não Permitida</w:t>
      </w:r>
    </w:p>
    <w:p w:rsidR="00587CDD" w:rsidRPr="00F65089" w:rsidRDefault="00587CDD" w:rsidP="00587CDD">
      <w:pPr>
        <w:pStyle w:val="PURBody-Indented"/>
        <w:rPr>
          <w:lang w:val="pt-BR"/>
        </w:rPr>
      </w:pPr>
      <w:r w:rsidRPr="00F65089">
        <w:rPr>
          <w:lang w:val="pt-BR"/>
        </w:rPr>
        <w:t>Você não pode separar o software para uso em mais de um OSE sob uma única licença, a menos que isso seja expressamente permitido. Isso se aplica mesmo que os OSEs estejam no mesmo sistema de hardware físico.</w:t>
      </w:r>
    </w:p>
    <w:p w:rsidR="000A570B" w:rsidRPr="00F65089" w:rsidRDefault="000A570B" w:rsidP="000A570B">
      <w:pPr>
        <w:pStyle w:val="PURHeading2"/>
        <w:rPr>
          <w:lang w:val="pt-BR"/>
        </w:rPr>
      </w:pPr>
      <w:r w:rsidRPr="00F65089">
        <w:rPr>
          <w:rStyle w:val="Strong"/>
          <w:lang w:val="pt-BR"/>
        </w:rPr>
        <w:t>Teste de Benchmark</w:t>
      </w:r>
    </w:p>
    <w:p w:rsidR="000A570B" w:rsidRPr="00F65089" w:rsidRDefault="000A570B" w:rsidP="000A570B">
      <w:pPr>
        <w:pStyle w:val="PURBlueStrong"/>
        <w:rPr>
          <w:lang w:val="pt-BR"/>
        </w:rPr>
      </w:pPr>
      <w:r w:rsidRPr="00F65089">
        <w:rPr>
          <w:lang w:val="pt-BR"/>
        </w:rPr>
        <w:t>Software</w:t>
      </w:r>
    </w:p>
    <w:p w:rsidR="000A570B" w:rsidRPr="00F65089" w:rsidRDefault="000A570B" w:rsidP="00143A0C">
      <w:pPr>
        <w:pStyle w:val="PURBody-Indented"/>
        <w:rPr>
          <w:lang w:val="pt-BR"/>
        </w:rPr>
      </w:pPr>
      <w:r w:rsidRPr="00F65089">
        <w:rPr>
          <w:lang w:val="pt-BR"/>
        </w:rPr>
        <w:t>Você deverá obter previamente a aprovação por escrito da Microsoft para divulgar a terceiros os resultados de qualquer teste comparativo do software para servidores ou de cliente que o acompanha. Isso não se aplica ao .NET Framework (veja abaixo) nem</w:t>
      </w:r>
      <w:r w:rsidR="00143A0C">
        <w:rPr>
          <w:lang w:val="pt-BR"/>
        </w:rPr>
        <w:t> </w:t>
      </w:r>
      <w:r w:rsidRPr="00F65089">
        <w:rPr>
          <w:lang w:val="pt-BR"/>
        </w:rPr>
        <w:t>aos seguintes produtos: Live Communications Server, Windows Server e Windows Small Business Server. No entanto, não se</w:t>
      </w:r>
      <w:r w:rsidR="00143A0C">
        <w:rPr>
          <w:lang w:val="pt-BR"/>
        </w:rPr>
        <w:t> </w:t>
      </w:r>
      <w:r w:rsidRPr="00F65089">
        <w:rPr>
          <w:lang w:val="pt-BR"/>
        </w:rPr>
        <w:t>aplica à SQL Technology, caso exista, licenciada com esses produtos.</w:t>
      </w:r>
    </w:p>
    <w:p w:rsidR="000A570B" w:rsidRPr="00F65089" w:rsidRDefault="000A570B" w:rsidP="000A570B">
      <w:pPr>
        <w:pStyle w:val="PURBlueStrong"/>
        <w:rPr>
          <w:lang w:val="pt-BR"/>
        </w:rPr>
      </w:pPr>
      <w:r w:rsidRPr="00F65089">
        <w:rPr>
          <w:lang w:val="pt-BR"/>
        </w:rPr>
        <w:t>Microsoft .NET Framework</w:t>
      </w:r>
    </w:p>
    <w:p w:rsidR="000A570B" w:rsidRPr="00F65089" w:rsidRDefault="000A570B" w:rsidP="000A570B">
      <w:pPr>
        <w:pStyle w:val="PURBody-Indented"/>
        <w:rPr>
          <w:lang w:val="pt-BR"/>
        </w:rPr>
      </w:pPr>
      <w:r w:rsidRPr="00F65089">
        <w:rPr>
          <w:lang w:val="pt-BR"/>
        </w:rPr>
        <w:t xml:space="preserve">O software pode incluir um ou mais componentes do .NET Framework (“Componentes .NET”). Nesse caso, você poderá realizar testes de benchmark internos desses componentes. Você pode divulgar os resultados de qualquer teste comparativo desses componentes, contanto que obedeça as condições previstas no endereço </w:t>
      </w:r>
      <w:hyperlink r:id="rId122" w:history="1">
        <w:r w:rsidRPr="00F65089">
          <w:rPr>
            <w:rStyle w:val="Hyperlink"/>
            <w:lang w:val="pt-BR"/>
          </w:rPr>
          <w:t>http://go.microsoft.com/fwlink/?LinkID=66406</w:t>
        </w:r>
      </w:hyperlink>
      <w:r w:rsidRPr="00F65089">
        <w:rPr>
          <w:lang w:val="pt-BR"/>
        </w:rPr>
        <w:t xml:space="preserve">. Não obstante qualquer outro contrato que você possa ter com a Microsoft, se você divulgar tais resultados, ela terá o direito de divulgar os resultados dos testes comparativos realizados nos seus produtos que competem com o Componente .NET aplicável, desde que cumpra as mesmas condições estabelecidas no site </w:t>
      </w:r>
      <w:hyperlink r:id="rId123" w:history="1">
        <w:r w:rsidRPr="00F65089">
          <w:rPr>
            <w:rStyle w:val="Hyperlink"/>
            <w:lang w:val="pt-BR"/>
          </w:rPr>
          <w:t>http://go.microsoft.com/fwlink/?LinkID=66406</w:t>
        </w:r>
      </w:hyperlink>
      <w:r w:rsidRPr="00F65089">
        <w:rPr>
          <w:lang w:val="pt-BR"/>
        </w:rPr>
        <w:t>.</w:t>
      </w:r>
    </w:p>
    <w:p w:rsidR="000A570B" w:rsidRPr="00F65089" w:rsidRDefault="000A570B" w:rsidP="000A570B">
      <w:pPr>
        <w:pStyle w:val="PURHeading2"/>
        <w:rPr>
          <w:lang w:val="pt-BR"/>
        </w:rPr>
      </w:pPr>
      <w:r w:rsidRPr="00F65089">
        <w:rPr>
          <w:lang w:val="pt-BR"/>
        </w:rPr>
        <w:t>Item de Relatório de Mapas do SQL Server Reporting Services</w:t>
      </w:r>
    </w:p>
    <w:p w:rsidR="000A570B" w:rsidRPr="00F65089" w:rsidRDefault="000A570B" w:rsidP="000A570B">
      <w:pPr>
        <w:pStyle w:val="PURBody-Indented"/>
        <w:rPr>
          <w:lang w:val="pt-BR"/>
        </w:rPr>
      </w:pPr>
      <w:r w:rsidRPr="00F65089">
        <w:rPr>
          <w:lang w:val="pt-BR"/>
        </w:rPr>
        <w:t xml:space="preserve">O software poderá incluir recursos que recuperam conteúdo de mapas, imagens e outros dados por meio da interface de programa aplicativo do Bing Maps (“API do Bing Maps”) (ou substituto da marca) para criar relatórios que exibem dados na parte superior dos mapas e imagens aéreas e híbridas. Se esses recursos estiverem incluídos, você poderá usá-los para criar e exibir documentos dinâmicos ou estáticos somente em conjunto e através de métodos e meios de acesso integrados ao software. Por outro lado, você não poderá copiar, armazenar, arquivar nem criar um banco de dados do conteúdo disponível por meio da API do Bing Maps. Você não poderá usar para nenhuma finalidade a API do Bing Maps para fornecer orientação/roteamento com base em sensores, nem usar os Dados de Tráfego de Estrada ou as Imagens do Bird’s Eye (ou metadados associados) mesmo se estiverem disponíveis por meio da API do Bing Maps. O uso da API do Bing Maps e o conteúdo associado também estão sujeitos aos termos e às condições adicionais apresentados no site </w:t>
      </w:r>
      <w:hyperlink r:id="rId124" w:history="1">
        <w:r w:rsidRPr="00F65089">
          <w:rPr>
            <w:rStyle w:val="Hyperlink"/>
            <w:lang w:val="pt-BR"/>
          </w:rPr>
          <w:t>http://go.microsoft.com/fwlink/?LinkId=21969</w:t>
        </w:r>
      </w:hyperlink>
      <w:r w:rsidRPr="00F65089">
        <w:rPr>
          <w:lang w:val="pt-BR"/>
        </w:rPr>
        <w:t>.</w:t>
      </w:r>
    </w:p>
    <w:p w:rsidR="000A570B" w:rsidRPr="006F077C" w:rsidRDefault="000A570B" w:rsidP="000A570B">
      <w:pPr>
        <w:pStyle w:val="PURBody-Indented"/>
      </w:pPr>
      <w:r>
        <w:t>É vedado:</w:t>
      </w:r>
    </w:p>
    <w:p w:rsidR="000A570B" w:rsidRPr="007107F7" w:rsidRDefault="000A570B" w:rsidP="00610A59">
      <w:pPr>
        <w:pStyle w:val="PURBullet-Indented"/>
        <w:numPr>
          <w:ilvl w:val="0"/>
          <w:numId w:val="32"/>
        </w:numPr>
        <w:ind w:left="486" w:hanging="216"/>
        <w:rPr>
          <w:lang w:val="pt-BR"/>
        </w:rPr>
      </w:pPr>
      <w:r w:rsidRPr="007107F7">
        <w:rPr>
          <w:lang w:val="pt-BR"/>
        </w:rPr>
        <w:t xml:space="preserve">remover, minimizar, bloquear ou modificar qualquer logotipo, marca comercial, direito autoral, marca d’água ou outras notificações da Microsoft ou seus fornecedores incluídas no software, incluindo qualquer conteúdo disponibilizado para </w:t>
      </w:r>
      <w:r w:rsidR="00696CCD">
        <w:rPr>
          <w:lang w:val="pt-BR"/>
        </w:rPr>
        <w:br/>
      </w:r>
      <w:r w:rsidRPr="007107F7">
        <w:rPr>
          <w:lang w:val="pt-BR"/>
        </w:rPr>
        <w:t>você por meio do software ou</w:t>
      </w:r>
    </w:p>
    <w:p w:rsidR="000A570B" w:rsidRPr="007107F7" w:rsidRDefault="000A570B" w:rsidP="00610A59">
      <w:pPr>
        <w:pStyle w:val="PURBullet-Indented"/>
        <w:numPr>
          <w:ilvl w:val="0"/>
          <w:numId w:val="32"/>
        </w:numPr>
        <w:ind w:left="486" w:hanging="216"/>
        <w:rPr>
          <w:lang w:val="pt-BR"/>
        </w:rPr>
      </w:pPr>
      <w:r w:rsidRPr="007107F7">
        <w:rPr>
          <w:lang w:val="pt-BR"/>
        </w:rPr>
        <w:t>publicar o software, incluindo qualquer interface de programa aplicativo que faça parte do software, para cópia de outros ou</w:t>
      </w:r>
    </w:p>
    <w:p w:rsidR="000A570B" w:rsidRPr="007107F7" w:rsidRDefault="000A570B" w:rsidP="00610A59">
      <w:pPr>
        <w:pStyle w:val="PURBullet-Indented"/>
        <w:numPr>
          <w:ilvl w:val="0"/>
          <w:numId w:val="32"/>
        </w:numPr>
        <w:ind w:left="486" w:hanging="216"/>
        <w:rPr>
          <w:lang w:val="pt-BR"/>
        </w:rPr>
      </w:pPr>
      <w:r w:rsidRPr="007107F7">
        <w:rPr>
          <w:lang w:val="pt-BR"/>
        </w:rPr>
        <w:t>compartilhar ou, de outra forma, distribuir documentos, texto ou imagens criadas por meio dos recursos de Serviços de Mapeamento de Dados do software.</w:t>
      </w:r>
    </w:p>
    <w:p w:rsidR="000A570B" w:rsidRPr="00F65089" w:rsidRDefault="000A570B" w:rsidP="005C597A">
      <w:pPr>
        <w:pStyle w:val="PURHeading2"/>
        <w:rPr>
          <w:lang w:val="pt-BR"/>
        </w:rPr>
      </w:pPr>
      <w:r w:rsidRPr="00F65089">
        <w:rPr>
          <w:lang w:val="pt-BR"/>
        </w:rPr>
        <w:t>Multiplexação</w:t>
      </w:r>
    </w:p>
    <w:p w:rsidR="000A570B" w:rsidRPr="00F65089" w:rsidRDefault="000A570B" w:rsidP="005C597A">
      <w:pPr>
        <w:pStyle w:val="PURBody-Indented"/>
        <w:keepNext/>
        <w:keepLines/>
        <w:rPr>
          <w:lang w:val="pt-BR"/>
        </w:rPr>
      </w:pPr>
      <w:r w:rsidRPr="00F65089">
        <w:rPr>
          <w:lang w:val="pt-BR"/>
        </w:rPr>
        <w:t>O hardware ou software usado por você para:</w:t>
      </w:r>
    </w:p>
    <w:p w:rsidR="000A570B" w:rsidRPr="006F077C" w:rsidRDefault="000A570B" w:rsidP="00610A59">
      <w:pPr>
        <w:pStyle w:val="PURBullet-Indented"/>
        <w:numPr>
          <w:ilvl w:val="0"/>
          <w:numId w:val="33"/>
        </w:numPr>
        <w:ind w:left="486" w:hanging="216"/>
      </w:pPr>
      <w:r>
        <w:t>reunir conexões;</w:t>
      </w:r>
    </w:p>
    <w:p w:rsidR="000A570B" w:rsidRPr="006F077C" w:rsidRDefault="000A570B" w:rsidP="00610A59">
      <w:pPr>
        <w:pStyle w:val="PURBullet-Indented"/>
        <w:numPr>
          <w:ilvl w:val="0"/>
          <w:numId w:val="33"/>
        </w:numPr>
        <w:ind w:left="486" w:hanging="216"/>
      </w:pPr>
      <w:r>
        <w:t>reencaminhar informações;</w:t>
      </w:r>
    </w:p>
    <w:p w:rsidR="000A570B" w:rsidRPr="00F65089" w:rsidRDefault="000A570B" w:rsidP="00610A59">
      <w:pPr>
        <w:pStyle w:val="PURBullet-Indented"/>
        <w:numPr>
          <w:ilvl w:val="0"/>
          <w:numId w:val="33"/>
        </w:numPr>
        <w:ind w:left="486" w:hanging="216"/>
        <w:rPr>
          <w:lang w:val="pt-BR"/>
        </w:rPr>
      </w:pPr>
      <w:r w:rsidRPr="00F65089">
        <w:rPr>
          <w:lang w:val="pt-BR"/>
        </w:rPr>
        <w:t>reduzir o número de dispositivos ou usuários que acessam ou usam o produto diretamente ou</w:t>
      </w:r>
    </w:p>
    <w:p w:rsidR="000A570B" w:rsidRPr="00F65089" w:rsidRDefault="000A570B" w:rsidP="00610A59">
      <w:pPr>
        <w:pStyle w:val="PURBullet-Indented"/>
        <w:numPr>
          <w:ilvl w:val="0"/>
          <w:numId w:val="33"/>
        </w:numPr>
        <w:ind w:left="486" w:hanging="216"/>
        <w:rPr>
          <w:lang w:val="pt-BR"/>
        </w:rPr>
      </w:pPr>
      <w:r w:rsidRPr="00F65089">
        <w:rPr>
          <w:lang w:val="pt-BR"/>
        </w:rPr>
        <w:t>reduzir o número de ambientes de sistema operacional (ou OSEs), dispositivos ou usuários que o produto gerencia diretamente,</w:t>
      </w:r>
    </w:p>
    <w:p w:rsidR="000A570B" w:rsidRPr="00F65089" w:rsidRDefault="000A570B" w:rsidP="00542140">
      <w:pPr>
        <w:pStyle w:val="PURBody-Indented"/>
        <w:rPr>
          <w:lang w:val="pt-BR"/>
        </w:rPr>
      </w:pPr>
      <w:r w:rsidRPr="00F65089">
        <w:rPr>
          <w:lang w:val="pt-BR"/>
        </w:rPr>
        <w:t>(algumas vezes chamado de “multiplexação” ou “pooling”), não reduz o número de licenças de qualquer tipo necessárias.</w:t>
      </w:r>
    </w:p>
    <w:p w:rsidR="000A570B" w:rsidRPr="00F65089" w:rsidRDefault="005267B6" w:rsidP="000A570B">
      <w:pPr>
        <w:pStyle w:val="PURHeading2"/>
        <w:rPr>
          <w:lang w:val="pt-BR"/>
        </w:rPr>
      </w:pPr>
      <w:r w:rsidRPr="00F65089">
        <w:rPr>
          <w:lang w:val="pt-BR"/>
        </w:rPr>
        <w:t>Código Distribuível</w:t>
      </w:r>
    </w:p>
    <w:p w:rsidR="000A570B" w:rsidRPr="00F65089" w:rsidRDefault="000A570B" w:rsidP="000A570B">
      <w:pPr>
        <w:pStyle w:val="PURBody-Indented"/>
        <w:rPr>
          <w:lang w:val="pt-BR"/>
        </w:rPr>
      </w:pPr>
      <w:r w:rsidRPr="00F65089">
        <w:rPr>
          <w:lang w:val="pt-BR"/>
        </w:rPr>
        <w:t>O software ou serviço online pode conter código que você poderá distribuir nos programas que desenvolver (também conhecido como software de redistribuição), respeitadas as condições abaixo. Para os fins desta subseção, os pronomes “você” e “seu” também abrangem os seus Usuários Finais.</w:t>
      </w:r>
    </w:p>
    <w:p w:rsidR="009B27A8" w:rsidRPr="00F65089" w:rsidRDefault="009B27A8" w:rsidP="009B27A8">
      <w:pPr>
        <w:pStyle w:val="PURBlueStrong"/>
        <w:rPr>
          <w:lang w:val="pt-BR"/>
        </w:rPr>
      </w:pPr>
      <w:r w:rsidRPr="00F65089">
        <w:rPr>
          <w:lang w:val="pt-BR"/>
        </w:rPr>
        <w:lastRenderedPageBreak/>
        <w:t>Direito de Uso e Distribuição</w:t>
      </w:r>
    </w:p>
    <w:p w:rsidR="009B27A8" w:rsidRPr="00F65089" w:rsidRDefault="009B27A8" w:rsidP="009B27A8">
      <w:pPr>
        <w:pStyle w:val="PURBody-Indented"/>
        <w:rPr>
          <w:lang w:val="pt-BR"/>
        </w:rPr>
      </w:pPr>
      <w:r w:rsidRPr="00F65089">
        <w:rPr>
          <w:lang w:val="pt-BR"/>
        </w:rPr>
        <w:t>O código e os arquivos de texto listados abaixo constituem “Código Distribuível”. Esses Direitos de Uso do Service Provider podem fornecer direitos a outro Código Distribuível.</w:t>
      </w:r>
    </w:p>
    <w:p w:rsidR="000A570B" w:rsidRPr="00F65089" w:rsidRDefault="000A570B" w:rsidP="00610A59">
      <w:pPr>
        <w:pStyle w:val="PURBullet-Indented"/>
        <w:numPr>
          <w:ilvl w:val="0"/>
          <w:numId w:val="34"/>
        </w:numPr>
        <w:ind w:left="486" w:hanging="216"/>
        <w:rPr>
          <w:lang w:val="pt-BR"/>
        </w:rPr>
      </w:pPr>
      <w:r w:rsidRPr="00F65089">
        <w:rPr>
          <w:b/>
          <w:lang w:val="pt-BR"/>
        </w:rPr>
        <w:t>Arquivos REDIST.TXT:</w:t>
      </w:r>
      <w:r w:rsidRPr="00F65089">
        <w:rPr>
          <w:lang w:val="pt-BR"/>
        </w:rPr>
        <w:t xml:space="preserve"> Você poderá copiar e distribuir a forma de código objeto do código listado nos arquivos REDIST.TXT.</w:t>
      </w:r>
    </w:p>
    <w:p w:rsidR="000A570B" w:rsidRPr="00F65089" w:rsidRDefault="000A570B" w:rsidP="00610A59">
      <w:pPr>
        <w:pStyle w:val="PURBullet-Indented"/>
        <w:numPr>
          <w:ilvl w:val="0"/>
          <w:numId w:val="34"/>
        </w:numPr>
        <w:ind w:left="486" w:hanging="216"/>
        <w:rPr>
          <w:lang w:val="pt-BR"/>
        </w:rPr>
      </w:pPr>
      <w:r w:rsidRPr="00F65089">
        <w:rPr>
          <w:b/>
          <w:lang w:val="pt-BR"/>
        </w:rPr>
        <w:t>Código de Amostra:</w:t>
      </w:r>
      <w:r w:rsidRPr="00F65089">
        <w:rPr>
          <w:lang w:val="pt-BR"/>
        </w:rPr>
        <w:t xml:space="preserve"> Você poderá modificar, copiar e distribuir a forma de código objeto e o código-fonte do código identificado como “amostra” (“sample”).</w:t>
      </w:r>
    </w:p>
    <w:p w:rsidR="000A570B" w:rsidRPr="00F65089" w:rsidRDefault="000A570B" w:rsidP="00610A59">
      <w:pPr>
        <w:pStyle w:val="PURBullet-Indented"/>
        <w:numPr>
          <w:ilvl w:val="0"/>
          <w:numId w:val="34"/>
        </w:numPr>
        <w:ind w:left="486" w:hanging="216"/>
        <w:rPr>
          <w:lang w:val="pt-BR"/>
        </w:rPr>
      </w:pPr>
      <w:r w:rsidRPr="00F65089">
        <w:rPr>
          <w:b/>
          <w:lang w:val="pt-BR"/>
        </w:rPr>
        <w:t>Arquivos OTHER-DIST.TXT:</w:t>
      </w:r>
      <w:r w:rsidRPr="00F65089">
        <w:rPr>
          <w:lang w:val="pt-BR"/>
        </w:rPr>
        <w:t xml:space="preserve"> Você poderá copiar e distribuir a forma de código objeto do código listado nos arquivos OTHER-DIST.TXT.</w:t>
      </w:r>
    </w:p>
    <w:p w:rsidR="000A570B" w:rsidRPr="00F65089" w:rsidRDefault="000A570B" w:rsidP="00610A59">
      <w:pPr>
        <w:pStyle w:val="PURBullet-Indented"/>
        <w:numPr>
          <w:ilvl w:val="0"/>
          <w:numId w:val="34"/>
        </w:numPr>
        <w:ind w:left="486" w:hanging="216"/>
        <w:rPr>
          <w:lang w:val="pt-BR"/>
        </w:rPr>
      </w:pPr>
      <w:r w:rsidRPr="00F65089">
        <w:rPr>
          <w:b/>
          <w:lang w:val="pt-BR"/>
        </w:rPr>
        <w:t>Distribuição por Terceiros:</w:t>
      </w:r>
      <w:r w:rsidRPr="00F65089">
        <w:rPr>
          <w:lang w:val="pt-BR"/>
        </w:rPr>
        <w:t xml:space="preserve"> Você poderá permitir que os distribuidores de seus programas copiem e distribuam o Código Distribuível como parte desses programas.</w:t>
      </w:r>
    </w:p>
    <w:p w:rsidR="000A570B" w:rsidRPr="00F65089" w:rsidRDefault="000A570B" w:rsidP="00610A59">
      <w:pPr>
        <w:pStyle w:val="PURBullet-Indented"/>
        <w:numPr>
          <w:ilvl w:val="0"/>
          <w:numId w:val="34"/>
        </w:numPr>
        <w:ind w:left="486" w:hanging="216"/>
        <w:rPr>
          <w:lang w:val="pt-BR"/>
        </w:rPr>
      </w:pPr>
      <w:r w:rsidRPr="00F65089">
        <w:rPr>
          <w:b/>
          <w:lang w:val="pt-BR"/>
        </w:rPr>
        <w:t>Bibliotecas Silverlight:</w:t>
      </w:r>
      <w:r w:rsidRPr="00F65089">
        <w:rPr>
          <w:lang w:val="pt-BR"/>
        </w:rPr>
        <w:t xml:space="preserve"> Copie e distribua a forma do código-objeto marcado como “Bibliotecas Silverlight”, “Bibliotecas do Cliente” Silverlight e “Bibliotecas do Servidor” Silverlight.</w:t>
      </w:r>
    </w:p>
    <w:p w:rsidR="000A570B" w:rsidRPr="00F65089" w:rsidRDefault="000A570B" w:rsidP="000A570B">
      <w:pPr>
        <w:pStyle w:val="PURBody-Indented"/>
        <w:rPr>
          <w:lang w:val="pt-BR"/>
        </w:rPr>
      </w:pPr>
      <w:r w:rsidRPr="00F65089">
        <w:rPr>
          <w:b/>
          <w:lang w:val="pt-BR"/>
        </w:rPr>
        <w:t>Outros termos de licença de todos os Produtos Visual Studio</w:t>
      </w:r>
    </w:p>
    <w:p w:rsidR="000A570B" w:rsidRPr="006F077C" w:rsidRDefault="000A570B" w:rsidP="000A570B">
      <w:pPr>
        <w:pStyle w:val="PURBody-Indented"/>
      </w:pPr>
      <w:r w:rsidRPr="00F65089">
        <w:rPr>
          <w:lang w:val="pt-BR"/>
        </w:rPr>
        <w:t xml:space="preserve">O software também poderá conter o Código Distribuível a seguir. </w:t>
      </w:r>
      <w:r>
        <w:t>É permitido:</w:t>
      </w:r>
    </w:p>
    <w:p w:rsidR="000A570B" w:rsidRPr="00F65089" w:rsidRDefault="000A570B" w:rsidP="00610A59">
      <w:pPr>
        <w:pStyle w:val="PURBullet-Indented"/>
        <w:numPr>
          <w:ilvl w:val="0"/>
          <w:numId w:val="34"/>
        </w:numPr>
        <w:ind w:left="486" w:hanging="216"/>
        <w:rPr>
          <w:lang w:val="pt-BR"/>
        </w:rPr>
      </w:pPr>
      <w:r w:rsidRPr="00F65089">
        <w:rPr>
          <w:b/>
          <w:lang w:val="pt-BR"/>
        </w:rPr>
        <w:t xml:space="preserve">Arquivos REDIST.TXT: </w:t>
      </w:r>
      <w:r w:rsidRPr="00F65089">
        <w:rPr>
          <w:lang w:val="pt-BR"/>
        </w:rPr>
        <w:t xml:space="preserve">Copiar e distribuir os arquivos listados na lista REDIST localizada no site </w:t>
      </w:r>
      <w:hyperlink r:id="rId125" w:history="1">
        <w:r w:rsidRPr="00F65089">
          <w:rPr>
            <w:rStyle w:val="Hyperlink"/>
            <w:lang w:val="pt-BR"/>
          </w:rPr>
          <w:t>http://go.microsoft.com/fwlink/?LinkId=286955</w:t>
        </w:r>
      </w:hyperlink>
      <w:r w:rsidRPr="00F65089">
        <w:rPr>
          <w:lang w:val="pt-BR"/>
        </w:rPr>
        <w:t xml:space="preserve">; </w:t>
      </w:r>
    </w:p>
    <w:p w:rsidR="000A570B" w:rsidRPr="00F65089" w:rsidRDefault="000A570B" w:rsidP="00610A59">
      <w:pPr>
        <w:pStyle w:val="PURBullet-Indented"/>
        <w:numPr>
          <w:ilvl w:val="0"/>
          <w:numId w:val="34"/>
        </w:numPr>
        <w:ind w:left="486" w:hanging="216"/>
        <w:rPr>
          <w:lang w:val="pt-BR"/>
        </w:rPr>
      </w:pPr>
      <w:r w:rsidRPr="00F65089">
        <w:rPr>
          <w:b/>
          <w:lang w:val="pt-BR"/>
        </w:rPr>
        <w:t>Código de Amostra:</w:t>
      </w:r>
      <w:r w:rsidRPr="00F65089">
        <w:rPr>
          <w:lang w:val="pt-BR"/>
        </w:rPr>
        <w:t xml:space="preserve"> Modificar, copiar e distribuir a forma de código-objeto e código-fonte do código identificado como “Fragmento de Código”;</w:t>
      </w:r>
    </w:p>
    <w:p w:rsidR="000A570B" w:rsidRPr="00F65089" w:rsidRDefault="000A570B" w:rsidP="00610A59">
      <w:pPr>
        <w:pStyle w:val="PURBullet-Indented"/>
        <w:numPr>
          <w:ilvl w:val="0"/>
          <w:numId w:val="34"/>
        </w:numPr>
        <w:ind w:left="486" w:hanging="216"/>
        <w:rPr>
          <w:lang w:val="pt-BR"/>
        </w:rPr>
      </w:pPr>
      <w:r w:rsidRPr="00F65089">
        <w:rPr>
          <w:b/>
          <w:lang w:val="pt-BR"/>
        </w:rPr>
        <w:t>Biblioteca de Imagens:</w:t>
      </w:r>
      <w:r w:rsidRPr="00F65089">
        <w:rPr>
          <w:lang w:val="pt-BR"/>
        </w:rPr>
        <w:t xml:space="preserve"> Copiar e distribuir imagens e animações da Biblioteca de Imagens, conforme descrito na documentação do software. É permitido também modificar esse conteúdo. Se você modificá-lo, seu uso deverá ser consistente com o uso permitido para conteúdo não modificado.</w:t>
      </w:r>
    </w:p>
    <w:p w:rsidR="000A570B" w:rsidRPr="00F65089" w:rsidRDefault="000A570B" w:rsidP="00610A59">
      <w:pPr>
        <w:pStyle w:val="PURBullet-Indented"/>
        <w:numPr>
          <w:ilvl w:val="0"/>
          <w:numId w:val="34"/>
        </w:numPr>
        <w:ind w:left="486" w:hanging="216"/>
        <w:rPr>
          <w:lang w:val="pt-BR"/>
        </w:rPr>
      </w:pPr>
      <w:r w:rsidRPr="00F65089">
        <w:rPr>
          <w:b/>
          <w:lang w:val="pt-BR"/>
        </w:rPr>
        <w:t>Modelos, Modelos de Site e Modelos de Site Misturados para Visual Studio:</w:t>
      </w:r>
      <w:r w:rsidRPr="00F65089">
        <w:rPr>
          <w:lang w:val="pt-BR"/>
        </w:rPr>
        <w:t xml:space="preserve"> Modificar, copiar, implantar e distribuir a forma de código-objeto e código-fonte dos modelos e código identificados como “modelos de site”;</w:t>
      </w:r>
    </w:p>
    <w:p w:rsidR="000A570B" w:rsidRPr="00F65089" w:rsidRDefault="000A570B" w:rsidP="00610A59">
      <w:pPr>
        <w:pStyle w:val="PURBullet-Indented"/>
        <w:numPr>
          <w:ilvl w:val="0"/>
          <w:numId w:val="34"/>
        </w:numPr>
        <w:ind w:left="486" w:hanging="216"/>
        <w:rPr>
          <w:lang w:val="pt-BR"/>
        </w:rPr>
      </w:pPr>
      <w:r w:rsidRPr="00F65089">
        <w:rPr>
          <w:b/>
          <w:lang w:val="pt-BR"/>
        </w:rPr>
        <w:t>Fontes e Fontes Misturadas para Visual Studio:</w:t>
      </w:r>
      <w:r w:rsidRPr="00F65089">
        <w:rPr>
          <w:lang w:val="pt-BR"/>
        </w:rPr>
        <w:t xml:space="preserve"> Distribuir cópias não modificadas das fontes Buxton Sketch, SketchFlow Print e SegoeMarker;</w:t>
      </w:r>
    </w:p>
    <w:p w:rsidR="000A570B" w:rsidRPr="00F65089" w:rsidRDefault="000A570B" w:rsidP="00610A59">
      <w:pPr>
        <w:pStyle w:val="PURBullet-Indented"/>
        <w:numPr>
          <w:ilvl w:val="0"/>
          <w:numId w:val="34"/>
        </w:numPr>
        <w:ind w:left="486" w:hanging="216"/>
        <w:rPr>
          <w:lang w:val="pt-BR"/>
        </w:rPr>
      </w:pPr>
      <w:r w:rsidRPr="00F65089">
        <w:rPr>
          <w:b/>
          <w:lang w:val="pt-BR"/>
        </w:rPr>
        <w:t xml:space="preserve">Estilos e Estilos Misturados para Visual Studio: </w:t>
      </w:r>
      <w:r w:rsidRPr="00F65089">
        <w:rPr>
          <w:lang w:val="pt-BR"/>
        </w:rPr>
        <w:t>Copiar, modificar e distribuir a forma de código-objeto identificado como “Estilos X”;</w:t>
      </w:r>
    </w:p>
    <w:p w:rsidR="004313A2" w:rsidRPr="00F65089" w:rsidRDefault="000A570B" w:rsidP="00610A59">
      <w:pPr>
        <w:pStyle w:val="PURBullet-Indented"/>
        <w:numPr>
          <w:ilvl w:val="0"/>
          <w:numId w:val="34"/>
        </w:numPr>
        <w:ind w:left="486" w:hanging="216"/>
        <w:rPr>
          <w:lang w:val="pt-BR"/>
        </w:rPr>
      </w:pPr>
      <w:r w:rsidRPr="00F65089">
        <w:rPr>
          <w:b/>
          <w:lang w:val="pt-BR"/>
        </w:rPr>
        <w:t xml:space="preserve">Ícones: </w:t>
      </w:r>
      <w:r w:rsidRPr="00F65089">
        <w:rPr>
          <w:lang w:val="pt-BR"/>
        </w:rPr>
        <w:t>Distribuir cópias não modificadas dos códigos marcados como “ícones”;</w:t>
      </w:r>
    </w:p>
    <w:p w:rsidR="004313A2" w:rsidRPr="00F65089" w:rsidRDefault="00407900" w:rsidP="00610A59">
      <w:pPr>
        <w:pStyle w:val="PURBullet-Indented"/>
        <w:numPr>
          <w:ilvl w:val="0"/>
          <w:numId w:val="34"/>
        </w:numPr>
        <w:ind w:left="486" w:hanging="216"/>
        <w:rPr>
          <w:lang w:val="pt-BR"/>
        </w:rPr>
      </w:pPr>
      <w:r w:rsidRPr="00F65089">
        <w:rPr>
          <w:b/>
          <w:lang w:val="pt-BR"/>
        </w:rPr>
        <w:t xml:space="preserve">ASP.NET MVC e Web Tooling Extensions: </w:t>
      </w:r>
      <w:r w:rsidRPr="00F65089">
        <w:rPr>
          <w:lang w:val="pt-BR"/>
        </w:rPr>
        <w:t>Modificar, copiar e distribuir ou implantar quaisquer arquivos .js contidos no ASP.NET Model View Controller, ASP .NET Web Pages ou no Web Tooling Extensions como parte dos programas ASP.NET;</w:t>
      </w:r>
    </w:p>
    <w:p w:rsidR="00407900" w:rsidRPr="00F65089" w:rsidRDefault="004313A2" w:rsidP="00610A59">
      <w:pPr>
        <w:pStyle w:val="PURBullet-Indented"/>
        <w:numPr>
          <w:ilvl w:val="0"/>
          <w:numId w:val="34"/>
        </w:numPr>
        <w:ind w:left="486" w:hanging="216"/>
        <w:rPr>
          <w:lang w:val="pt-BR"/>
        </w:rPr>
      </w:pPr>
      <w:r w:rsidRPr="00F65089">
        <w:rPr>
          <w:b/>
          <w:bCs/>
          <w:lang w:val="pt-BR"/>
        </w:rPr>
        <w:t>Modelos de Projeto do Visual Studio LightSwitch</w:t>
      </w:r>
      <w:r w:rsidRPr="00F65089">
        <w:rPr>
          <w:b/>
          <w:lang w:val="pt-BR"/>
        </w:rPr>
        <w:t>:</w:t>
      </w:r>
      <w:r w:rsidRPr="00F65089">
        <w:rPr>
          <w:lang w:val="pt-BR"/>
        </w:rPr>
        <w:t xml:space="preserve"> Modificar, copiar e distribuir ou implantar arquivos .js contidos nos modelos de projeto do Visual Studio LightSwitch como parte dos programas LightSwitch.</w:t>
      </w:r>
    </w:p>
    <w:p w:rsidR="00407900" w:rsidRPr="002C3C4A" w:rsidRDefault="00407900" w:rsidP="00610A59">
      <w:pPr>
        <w:pStyle w:val="PURBullet-Indented"/>
        <w:numPr>
          <w:ilvl w:val="0"/>
          <w:numId w:val="34"/>
        </w:numPr>
        <w:ind w:left="486" w:hanging="216"/>
        <w:rPr>
          <w:lang w:val="pt-BR"/>
        </w:rPr>
      </w:pPr>
      <w:r w:rsidRPr="002C3C4A">
        <w:rPr>
          <w:b/>
          <w:lang w:val="pt-BR"/>
        </w:rPr>
        <w:t xml:space="preserve">Biblioteca do Windows para JavaScript. </w:t>
      </w:r>
      <w:r w:rsidRPr="002C3C4A">
        <w:rPr>
          <w:lang w:val="pt-BR"/>
        </w:rPr>
        <w:t xml:space="preserve">Copie e use a Biblioteca do Windows para JavaScript, sem modificação, em seus programas que você desenvolve para uso interno ou nos programas que você desenvolve e distribui a terceiros. Os itens a seguir também se aplicam a seus programas que funcionam junto com a Biblioteca do Windows para JavaScript. Os arquivos </w:t>
      </w:r>
      <w:r w:rsidR="002C3C4A">
        <w:rPr>
          <w:lang w:val="pt-BR"/>
        </w:rPr>
        <w:br/>
      </w:r>
      <w:r w:rsidRPr="002C3C4A">
        <w:rPr>
          <w:lang w:val="pt-BR"/>
        </w:rPr>
        <w:t>da Biblioteca do Windows para JavaScript ajudam seus programas a implementarem o modelo de design do Windows e a aparência da interface do usuário. Você poderá distribuir programas contendo os arquivos da Biblioteca do Windows para JavaScript somente por meio da Loja do Windows e não por nenhum outro meio.</w:t>
      </w:r>
    </w:p>
    <w:p w:rsidR="000A570B" w:rsidRPr="009263E4" w:rsidRDefault="000A570B" w:rsidP="00610A59">
      <w:pPr>
        <w:pStyle w:val="PURBullet-Indented"/>
        <w:numPr>
          <w:ilvl w:val="0"/>
          <w:numId w:val="34"/>
        </w:numPr>
        <w:ind w:left="486" w:hanging="216"/>
        <w:rPr>
          <w:lang w:val="pt-BR"/>
        </w:rPr>
      </w:pPr>
      <w:r w:rsidRPr="00F65089">
        <w:rPr>
          <w:b/>
          <w:lang w:val="pt-BR"/>
        </w:rPr>
        <w:t xml:space="preserve">Programa de Configuração: </w:t>
      </w:r>
      <w:r w:rsidRPr="00F65089">
        <w:rPr>
          <w:lang w:val="pt-BR"/>
        </w:rPr>
        <w:t xml:space="preserve">Distribuir o código distribuível incluído em um programa de configuração como parte desse programa. </w:t>
      </w:r>
      <w:r w:rsidRPr="009263E4">
        <w:rPr>
          <w:lang w:val="pt-BR"/>
        </w:rPr>
        <w:t>Você não poderá modificá-lo.</w:t>
      </w:r>
    </w:p>
    <w:p w:rsidR="000A570B" w:rsidRPr="00F65089" w:rsidRDefault="000A570B" w:rsidP="00610A59">
      <w:pPr>
        <w:pStyle w:val="PURBullet-Indented"/>
        <w:numPr>
          <w:ilvl w:val="0"/>
          <w:numId w:val="34"/>
        </w:numPr>
        <w:ind w:left="486" w:hanging="216"/>
        <w:rPr>
          <w:lang w:val="pt-BR"/>
        </w:rPr>
      </w:pPr>
      <w:r w:rsidRPr="00F65089">
        <w:rPr>
          <w:b/>
          <w:lang w:val="pt-BR"/>
        </w:rPr>
        <w:t>KIT DE CAPACIDADE DE EXTENSÃO - Arquivos para Microsoft Commerce Server 2009 Standard e Enterprise Editions:</w:t>
      </w:r>
      <w:r w:rsidRPr="00F65089">
        <w:rPr>
          <w:lang w:val="pt-BR"/>
        </w:rPr>
        <w:t xml:space="preserve"> Copiar e distribuir a forma de código-objeto e código-fonte do código identificado como “Kit de Capacidade de Extensão” e</w:t>
      </w:r>
    </w:p>
    <w:p w:rsidR="000A570B" w:rsidRPr="00F65089" w:rsidRDefault="000A570B" w:rsidP="00610A59">
      <w:pPr>
        <w:pStyle w:val="PURBullet-Indented"/>
        <w:numPr>
          <w:ilvl w:val="0"/>
          <w:numId w:val="34"/>
        </w:numPr>
        <w:ind w:left="486" w:hanging="216"/>
        <w:rPr>
          <w:lang w:val="pt-BR"/>
        </w:rPr>
      </w:pPr>
      <w:r w:rsidRPr="00F65089">
        <w:rPr>
          <w:b/>
          <w:lang w:val="pt-BR"/>
        </w:rPr>
        <w:t>Arquivos Runtime do Access:</w:t>
      </w:r>
      <w:r w:rsidRPr="00F65089">
        <w:rPr>
          <w:lang w:val="pt-BR"/>
        </w:rPr>
        <w:t xml:space="preserve"> Copiar e distribuir a forma de código-objeto dos arquivos SETUP.EXE, ACCESSRT.MSI e ACCESSRT.CAB de uma cópia licenciada do software Microsoft Office Professional Plus 2013 ou Microsoft Office Access 2013. Você e seus Usuários Finais poderão usar esses arquivos apenas para fornecer recursos de banco de dados a seus programas de gerenciamento que não possuem banco de dados.</w:t>
      </w:r>
    </w:p>
    <w:p w:rsidR="00B0332A" w:rsidRPr="00F65089" w:rsidRDefault="00B0332A" w:rsidP="00B0332A">
      <w:pPr>
        <w:pStyle w:val="PURBlueStrong-Indented"/>
        <w:rPr>
          <w:lang w:val="pt-BR"/>
        </w:rPr>
      </w:pPr>
      <w:r w:rsidRPr="00F65089">
        <w:rPr>
          <w:lang w:val="pt-BR"/>
        </w:rPr>
        <w:t>Requisitos de Distribuição</w:t>
      </w:r>
    </w:p>
    <w:p w:rsidR="00B0332A" w:rsidRPr="00F65089" w:rsidRDefault="00B0332A" w:rsidP="00B0332A">
      <w:pPr>
        <w:pStyle w:val="PURBody-Indented"/>
        <w:rPr>
          <w:lang w:val="pt-BR"/>
        </w:rPr>
      </w:pPr>
      <w:r w:rsidRPr="00F65089">
        <w:rPr>
          <w:lang w:val="pt-BR"/>
        </w:rPr>
        <w:t>Para qualquer Código Distribuível que você distribua, será necessário:</w:t>
      </w:r>
    </w:p>
    <w:p w:rsidR="00B0332A" w:rsidRPr="00F65089" w:rsidRDefault="00B0332A" w:rsidP="00610A59">
      <w:pPr>
        <w:pStyle w:val="PURBullet-Indented"/>
        <w:numPr>
          <w:ilvl w:val="0"/>
          <w:numId w:val="4"/>
        </w:numPr>
        <w:rPr>
          <w:lang w:val="pt-BR"/>
        </w:rPr>
      </w:pPr>
      <w:r w:rsidRPr="00F65089">
        <w:rPr>
          <w:lang w:val="pt-BR"/>
        </w:rPr>
        <w:t>adicionar ao Código Distribuível nos programas funcionalidades primárias significativas;</w:t>
      </w:r>
    </w:p>
    <w:p w:rsidR="00B0332A" w:rsidRPr="00F65089" w:rsidRDefault="00B0332A" w:rsidP="00610A59">
      <w:pPr>
        <w:pStyle w:val="PURBullet-Indented"/>
        <w:numPr>
          <w:ilvl w:val="0"/>
          <w:numId w:val="4"/>
        </w:numPr>
        <w:rPr>
          <w:lang w:val="pt-BR"/>
        </w:rPr>
      </w:pPr>
      <w:r w:rsidRPr="00F65089">
        <w:rPr>
          <w:lang w:val="pt-BR"/>
        </w:rPr>
        <w:t>para qualquer Código Distribuível com extensão de nome de arquivo .lib, distribuir somente os resultados da execução desse Código por meio de vinculador com seu programa;</w:t>
      </w:r>
    </w:p>
    <w:p w:rsidR="00B0332A" w:rsidRPr="00F65089" w:rsidRDefault="00B0332A" w:rsidP="00610A59">
      <w:pPr>
        <w:pStyle w:val="PURBullet-Indented"/>
        <w:numPr>
          <w:ilvl w:val="0"/>
          <w:numId w:val="4"/>
        </w:numPr>
        <w:rPr>
          <w:lang w:val="pt-BR"/>
        </w:rPr>
      </w:pPr>
      <w:r w:rsidRPr="00F65089">
        <w:rPr>
          <w:lang w:val="pt-BR"/>
        </w:rPr>
        <w:t>distribuir o Código Distribuível incluído em um programa de configuração como parte desse programa sem modificação;</w:t>
      </w:r>
    </w:p>
    <w:p w:rsidR="008D4FD8" w:rsidRPr="00F65089" w:rsidRDefault="008D4FD8" w:rsidP="00610A59">
      <w:pPr>
        <w:pStyle w:val="PURBullet-Indented"/>
        <w:numPr>
          <w:ilvl w:val="0"/>
          <w:numId w:val="4"/>
        </w:numPr>
        <w:rPr>
          <w:lang w:val="pt-BR"/>
        </w:rPr>
      </w:pPr>
      <w:r w:rsidRPr="00F65089">
        <w:rPr>
          <w:lang w:val="pt-BR"/>
        </w:rPr>
        <w:lastRenderedPageBreak/>
        <w:t>exigir que os distribuidores e usuários finais concordem com os termos que protegem esses códigos, pelo menos tanto quanto o</w:t>
      </w:r>
      <w:r w:rsidR="00563373" w:rsidRPr="00F65089">
        <w:rPr>
          <w:lang w:val="pt-BR"/>
        </w:rPr>
        <w:t> </w:t>
      </w:r>
      <w:r w:rsidRPr="00F65089">
        <w:rPr>
          <w:lang w:val="pt-BR"/>
        </w:rPr>
        <w:t xml:space="preserve">seu Contrato de Licença para Services Provider </w:t>
      </w:r>
    </w:p>
    <w:p w:rsidR="00B0332A" w:rsidRPr="00F65089" w:rsidRDefault="00B0332A" w:rsidP="00610A59">
      <w:pPr>
        <w:pStyle w:val="PURBullet-Indented"/>
        <w:numPr>
          <w:ilvl w:val="0"/>
          <w:numId w:val="4"/>
        </w:numPr>
        <w:rPr>
          <w:lang w:val="pt-BR"/>
        </w:rPr>
      </w:pPr>
      <w:r w:rsidRPr="00F65089">
        <w:rPr>
          <w:lang w:val="pt-BR"/>
        </w:rPr>
        <w:t>exibir seu aviso de direitos autorais válido nos programas; e</w:t>
      </w:r>
    </w:p>
    <w:p w:rsidR="00B0332A" w:rsidRPr="00F65089" w:rsidRDefault="00B0332A" w:rsidP="00610A59">
      <w:pPr>
        <w:pStyle w:val="PURBullet-Indented"/>
        <w:numPr>
          <w:ilvl w:val="0"/>
          <w:numId w:val="4"/>
        </w:numPr>
        <w:rPr>
          <w:lang w:val="pt-BR"/>
        </w:rPr>
      </w:pPr>
      <w:r w:rsidRPr="00F65089">
        <w:rPr>
          <w:lang w:val="pt-BR"/>
        </w:rPr>
        <w:t>indenizar, isentar de responsabilidades e defender a Microsoft de quaisquer reivindicações, incluindo honorários advocatícios decorrentes do uso ou da distribuição de seus programas.</w:t>
      </w:r>
    </w:p>
    <w:p w:rsidR="00B0332A" w:rsidRPr="00F65089" w:rsidRDefault="00B0332A" w:rsidP="00B0332A">
      <w:pPr>
        <w:pStyle w:val="PURBlueStrong-Indented"/>
        <w:rPr>
          <w:lang w:val="pt-BR"/>
        </w:rPr>
      </w:pPr>
      <w:r w:rsidRPr="00F65089">
        <w:rPr>
          <w:lang w:val="pt-BR"/>
        </w:rPr>
        <w:t>Limitações de Distribuição</w:t>
      </w:r>
    </w:p>
    <w:p w:rsidR="00B0332A" w:rsidRPr="00F65089" w:rsidRDefault="00B0332A" w:rsidP="00B0332A">
      <w:pPr>
        <w:pStyle w:val="PURBody-Indented"/>
        <w:rPr>
          <w:lang w:val="pt-BR"/>
        </w:rPr>
      </w:pPr>
      <w:r w:rsidRPr="00F65089">
        <w:rPr>
          <w:lang w:val="pt-BR"/>
        </w:rPr>
        <w:t>É vedado:</w:t>
      </w:r>
    </w:p>
    <w:p w:rsidR="00B0332A" w:rsidRPr="00F65089" w:rsidRDefault="00B0332A" w:rsidP="00610A59">
      <w:pPr>
        <w:pStyle w:val="PURBullet-Indented"/>
        <w:numPr>
          <w:ilvl w:val="0"/>
          <w:numId w:val="5"/>
        </w:numPr>
        <w:rPr>
          <w:lang w:val="pt-BR"/>
        </w:rPr>
      </w:pPr>
      <w:r w:rsidRPr="00F65089">
        <w:rPr>
          <w:lang w:val="pt-BR"/>
        </w:rPr>
        <w:t>alterar avisos de direitos autorais, marcas registradas ou avisos de patente que apareçam no Código Distribuível;</w:t>
      </w:r>
    </w:p>
    <w:p w:rsidR="00B0332A" w:rsidRPr="00F65089" w:rsidRDefault="00B0332A" w:rsidP="00610A59">
      <w:pPr>
        <w:pStyle w:val="PURBullet-Indented"/>
        <w:numPr>
          <w:ilvl w:val="0"/>
          <w:numId w:val="5"/>
        </w:numPr>
        <w:rPr>
          <w:lang w:val="pt-BR"/>
        </w:rPr>
      </w:pPr>
      <w:r w:rsidRPr="00F65089">
        <w:rPr>
          <w:lang w:val="pt-BR"/>
        </w:rPr>
        <w:t>usar marcas registradas da Microsoft nos nomes de seus programas ou de forma a sugerir que seus programas derivam da Microsoft ou são endossados por ela;</w:t>
      </w:r>
    </w:p>
    <w:p w:rsidR="00B0332A" w:rsidRPr="00F65089" w:rsidRDefault="00B0332A" w:rsidP="00610A59">
      <w:pPr>
        <w:pStyle w:val="PURBullet-Indented"/>
        <w:numPr>
          <w:ilvl w:val="0"/>
          <w:numId w:val="5"/>
        </w:numPr>
        <w:rPr>
          <w:lang w:val="pt-BR"/>
        </w:rPr>
      </w:pPr>
      <w:r w:rsidRPr="00F65089">
        <w:rPr>
          <w:lang w:val="pt-BR"/>
        </w:rPr>
        <w:t>distribuir Código Distribuível para ser executado em uma plataforma que não sejam os sistemas operacionais Microsoft, tecnologias de tempo de execução ou plataformas de aplicativos, a menos que arquivos JavaScript, CSS e HTML incluídos para uso em sites e aplicativos da Web (em oposição á Biblioteca do Windows para arquivos JavaScript) possam ser distribuídos para serem executados em qualquer plataforma;</w:t>
      </w:r>
    </w:p>
    <w:p w:rsidR="00B0332A" w:rsidRPr="00F65089" w:rsidRDefault="00B0332A" w:rsidP="00610A59">
      <w:pPr>
        <w:pStyle w:val="PURBullet-Indented"/>
        <w:numPr>
          <w:ilvl w:val="0"/>
          <w:numId w:val="5"/>
        </w:numPr>
        <w:rPr>
          <w:lang w:val="pt-BR"/>
        </w:rPr>
      </w:pPr>
      <w:r w:rsidRPr="00F65089">
        <w:rPr>
          <w:lang w:val="pt-BR"/>
        </w:rPr>
        <w:t>incluir Código Distribuível em programas mal-intencionados, enganosos ou ilícitos ou</w:t>
      </w:r>
    </w:p>
    <w:p w:rsidR="00B0332A" w:rsidRPr="00F65089" w:rsidRDefault="00B0332A" w:rsidP="00610A59">
      <w:pPr>
        <w:pStyle w:val="PURBullet-Indented"/>
        <w:numPr>
          <w:ilvl w:val="0"/>
          <w:numId w:val="5"/>
        </w:numPr>
        <w:rPr>
          <w:lang w:val="pt-BR"/>
        </w:rPr>
      </w:pPr>
      <w:r w:rsidRPr="00F65089">
        <w:rPr>
          <w:lang w:val="pt-BR"/>
        </w:rPr>
        <w:t>modificar ou distribuir o código-fonte de qualquer Código Distribuível de modo que qualquer parte do mesmo fique sujeita a uma Licença Excluída. A Licença Excluída é aquela que exige, como condição de uso, modificação ou distribuição, que o código seja divulgado ou distribuído na forma de código-fonte ou que outros tenham o direito de modificá-lo.</w:t>
      </w:r>
    </w:p>
    <w:bookmarkEnd w:id="22"/>
    <w:p w:rsidR="000A570B" w:rsidRPr="00F65089" w:rsidRDefault="00061C1C" w:rsidP="00CD6E9D">
      <w:pPr>
        <w:pStyle w:val="PURBreadcrumb"/>
        <w:keepNext w:val="0"/>
        <w:rPr>
          <w:lang w:val="pt-BR"/>
        </w:rPr>
      </w:pPr>
      <w:r>
        <w:fldChar w:fldCharType="begin"/>
      </w:r>
      <w:r w:rsidR="009B6748" w:rsidRPr="00F65089">
        <w:rPr>
          <w:lang w:val="pt-BR"/>
        </w:rPr>
        <w:instrText>HYPERLINK \l "Índice"</w:instrText>
      </w:r>
      <w:r>
        <w:fldChar w:fldCharType="separate"/>
      </w:r>
      <w:r w:rsidR="009B6748" w:rsidRPr="00F65089">
        <w:rPr>
          <w:rStyle w:val="Hyperlink"/>
          <w:rFonts w:ascii="Arial Narrow" w:hAnsi="Arial Narrow"/>
          <w:sz w:val="16"/>
          <w:lang w:val="pt-BR"/>
        </w:rPr>
        <w:t>Índice</w:t>
      </w:r>
      <w:r>
        <w:fldChar w:fldCharType="end"/>
      </w:r>
      <w:r w:rsidR="009B6748" w:rsidRPr="00F65089">
        <w:rPr>
          <w:rFonts w:ascii="Arial Narrow" w:hAnsi="Arial Narrow"/>
          <w:sz w:val="16"/>
          <w:lang w:val="pt-BR"/>
        </w:rPr>
        <w:t xml:space="preserve"> / </w:t>
      </w:r>
      <w:hyperlink w:anchor="UniversalTerms" w:history="1">
        <w:r w:rsidR="009B6748" w:rsidRPr="00F65089">
          <w:rPr>
            <w:rStyle w:val="Hyperlink"/>
            <w:rFonts w:ascii="Arial Narrow" w:hAnsi="Arial Narrow"/>
            <w:sz w:val="16"/>
            <w:lang w:val="pt-BR"/>
          </w:rPr>
          <w:t>Termos Universais de Licença</w:t>
        </w:r>
      </w:hyperlink>
    </w:p>
    <w:p w:rsidR="009950B2" w:rsidRPr="00F65089" w:rsidRDefault="009950B2" w:rsidP="00CD6E9D">
      <w:pPr>
        <w:pStyle w:val="PURBreadcrumb"/>
        <w:keepNext w:val="0"/>
        <w:rPr>
          <w:rFonts w:ascii="Arial Narrow" w:hAnsi="Arial Narrow"/>
          <w:sz w:val="16"/>
          <w:lang w:val="pt-BR"/>
        </w:rPr>
        <w:sectPr w:rsidR="009950B2" w:rsidRPr="00F65089" w:rsidSect="005F187B">
          <w:footerReference w:type="default" r:id="rId126"/>
          <w:pgSz w:w="12240" w:h="15840" w:code="1"/>
          <w:pgMar w:top="1166" w:right="720" w:bottom="720" w:left="720" w:header="432" w:footer="288" w:gutter="0"/>
          <w:cols w:space="360"/>
          <w:docGrid w:linePitch="360"/>
        </w:sectPr>
      </w:pPr>
    </w:p>
    <w:p w:rsidR="005E0251" w:rsidRPr="00F65089" w:rsidRDefault="000A570B" w:rsidP="000A570B">
      <w:pPr>
        <w:pStyle w:val="PURSectionHeading"/>
        <w:rPr>
          <w:lang w:val="pt-BR"/>
        </w:rPr>
      </w:pPr>
      <w:bookmarkStart w:id="41" w:name="_Toc299519080"/>
      <w:bookmarkStart w:id="42" w:name="_Toc299524944"/>
      <w:bookmarkStart w:id="43" w:name="_Toc299531295"/>
      <w:bookmarkStart w:id="44" w:name="_Toc299531403"/>
      <w:bookmarkStart w:id="45" w:name="_Toc299531511"/>
      <w:bookmarkStart w:id="46" w:name="_Toc299957120"/>
      <w:bookmarkStart w:id="47" w:name="_Toc346536831"/>
      <w:bookmarkStart w:id="48" w:name="_Toc339280298"/>
      <w:bookmarkStart w:id="49" w:name="_Toc363552768"/>
      <w:bookmarkStart w:id="50" w:name="_Toc378682233"/>
      <w:bookmarkStart w:id="51" w:name="_Toc371268245"/>
      <w:bookmarkStart w:id="52" w:name="_Toc379278451"/>
      <w:bookmarkStart w:id="53" w:name="_Toc388603273"/>
      <w:bookmarkStart w:id="54" w:name="Per_Processor"/>
      <w:bookmarkEnd w:id="38"/>
      <w:r w:rsidRPr="00F65089">
        <w:rPr>
          <w:lang w:val="pt-BR"/>
        </w:rPr>
        <w:lastRenderedPageBreak/>
        <w:t>Modelo de Licença Por Processador</w:t>
      </w:r>
      <w:bookmarkEnd w:id="41"/>
      <w:bookmarkEnd w:id="42"/>
      <w:bookmarkEnd w:id="43"/>
      <w:bookmarkEnd w:id="44"/>
      <w:bookmarkEnd w:id="45"/>
      <w:bookmarkEnd w:id="46"/>
      <w:bookmarkEnd w:id="47"/>
      <w:bookmarkEnd w:id="48"/>
      <w:bookmarkEnd w:id="49"/>
      <w:bookmarkEnd w:id="50"/>
      <w:bookmarkEnd w:id="51"/>
      <w:bookmarkEnd w:id="52"/>
      <w:bookmarkEnd w:id="53"/>
    </w:p>
    <w:p w:rsidR="003E57CC" w:rsidRPr="003E57CC" w:rsidRDefault="003E57CC">
      <w:pPr>
        <w:pStyle w:val="TOC2"/>
        <w:rPr>
          <w:szCs w:val="16"/>
          <w:lang w:val="pt-BR"/>
        </w:rPr>
        <w:sectPr w:rsidR="003E57CC" w:rsidRPr="003E57CC" w:rsidSect="005F187B">
          <w:footerReference w:type="default" r:id="rId127"/>
          <w:pgSz w:w="12240" w:h="15840" w:code="1"/>
          <w:pgMar w:top="1166" w:right="720" w:bottom="720" w:left="720" w:header="432" w:footer="288" w:gutter="0"/>
          <w:cols w:space="360"/>
          <w:docGrid w:linePitch="360"/>
        </w:sectPr>
      </w:pPr>
    </w:p>
    <w:p w:rsidR="00663276" w:rsidRDefault="00061C1C">
      <w:pPr>
        <w:pStyle w:val="TOC2"/>
        <w:rPr>
          <w:noProof/>
          <w:color w:val="auto"/>
          <w:sz w:val="22"/>
        </w:rPr>
      </w:pPr>
      <w:r>
        <w:rPr>
          <w:szCs w:val="16"/>
        </w:rPr>
        <w:lastRenderedPageBreak/>
        <w:fldChar w:fldCharType="begin"/>
      </w:r>
      <w:r w:rsidR="0006656D" w:rsidRPr="00071E61">
        <w:rPr>
          <w:szCs w:val="16"/>
        </w:rPr>
        <w:instrText xml:space="preserve"> TOC \b Per_Processor \h \z \t "PUR Product Name,2" </w:instrText>
      </w:r>
      <w:r>
        <w:rPr>
          <w:szCs w:val="16"/>
        </w:rPr>
        <w:fldChar w:fldCharType="separate"/>
      </w:r>
      <w:hyperlink w:anchor="_Toc388603351" w:history="1">
        <w:r w:rsidR="00663276" w:rsidRPr="001F3E5C">
          <w:rPr>
            <w:rStyle w:val="Hyperlink"/>
            <w:noProof/>
          </w:rPr>
          <w:t>Core Infrastructure Server Suite Datacenter</w:t>
        </w:r>
        <w:r w:rsidR="00663276">
          <w:rPr>
            <w:noProof/>
            <w:webHidden/>
          </w:rPr>
          <w:tab/>
        </w:r>
        <w:r>
          <w:rPr>
            <w:noProof/>
            <w:webHidden/>
          </w:rPr>
          <w:fldChar w:fldCharType="begin"/>
        </w:r>
        <w:r w:rsidR="00663276">
          <w:rPr>
            <w:noProof/>
            <w:webHidden/>
          </w:rPr>
          <w:instrText xml:space="preserve"> PAGEREF _Toc388603351 \h </w:instrText>
        </w:r>
        <w:r>
          <w:rPr>
            <w:noProof/>
            <w:webHidden/>
          </w:rPr>
        </w:r>
        <w:r>
          <w:rPr>
            <w:noProof/>
            <w:webHidden/>
          </w:rPr>
          <w:fldChar w:fldCharType="separate"/>
        </w:r>
        <w:r w:rsidR="006512B2">
          <w:rPr>
            <w:noProof/>
            <w:webHidden/>
          </w:rPr>
          <w:t>13</w:t>
        </w:r>
        <w:r>
          <w:rPr>
            <w:noProof/>
            <w:webHidden/>
          </w:rPr>
          <w:fldChar w:fldCharType="end"/>
        </w:r>
      </w:hyperlink>
    </w:p>
    <w:p w:rsidR="00663276" w:rsidRDefault="005B6797">
      <w:pPr>
        <w:pStyle w:val="TOC2"/>
        <w:rPr>
          <w:noProof/>
          <w:color w:val="auto"/>
          <w:sz w:val="22"/>
        </w:rPr>
      </w:pPr>
      <w:hyperlink w:anchor="_Toc388603352" w:history="1">
        <w:r w:rsidR="00663276" w:rsidRPr="001F3E5C">
          <w:rPr>
            <w:rStyle w:val="Hyperlink"/>
            <w:noProof/>
          </w:rPr>
          <w:t>Core Infrastructure Server Suite Standard</w:t>
        </w:r>
        <w:r w:rsidR="00663276">
          <w:rPr>
            <w:noProof/>
            <w:webHidden/>
          </w:rPr>
          <w:tab/>
        </w:r>
        <w:r w:rsidR="00061C1C">
          <w:rPr>
            <w:noProof/>
            <w:webHidden/>
          </w:rPr>
          <w:fldChar w:fldCharType="begin"/>
        </w:r>
        <w:r w:rsidR="00663276">
          <w:rPr>
            <w:noProof/>
            <w:webHidden/>
          </w:rPr>
          <w:instrText xml:space="preserve"> PAGEREF _Toc388603352 \h </w:instrText>
        </w:r>
        <w:r w:rsidR="00061C1C">
          <w:rPr>
            <w:noProof/>
            <w:webHidden/>
          </w:rPr>
        </w:r>
        <w:r w:rsidR="00061C1C">
          <w:rPr>
            <w:noProof/>
            <w:webHidden/>
          </w:rPr>
          <w:fldChar w:fldCharType="separate"/>
        </w:r>
        <w:r w:rsidR="006512B2">
          <w:rPr>
            <w:noProof/>
            <w:webHidden/>
          </w:rPr>
          <w:t>14</w:t>
        </w:r>
        <w:r w:rsidR="00061C1C">
          <w:rPr>
            <w:noProof/>
            <w:webHidden/>
          </w:rPr>
          <w:fldChar w:fldCharType="end"/>
        </w:r>
      </w:hyperlink>
    </w:p>
    <w:p w:rsidR="00663276" w:rsidRDefault="005B6797" w:rsidP="00F00D3A">
      <w:pPr>
        <w:pStyle w:val="TOC2"/>
        <w:ind w:left="144" w:firstLine="0"/>
        <w:rPr>
          <w:noProof/>
          <w:color w:val="auto"/>
          <w:sz w:val="22"/>
        </w:rPr>
      </w:pPr>
      <w:hyperlink w:anchor="_Toc388603353" w:history="1">
        <w:r w:rsidR="00663276" w:rsidRPr="001F3E5C">
          <w:rPr>
            <w:rStyle w:val="Hyperlink"/>
            <w:noProof/>
          </w:rPr>
          <w:t xml:space="preserve">Serviço de Sincronização do Forefront Identity Manager </w:t>
        </w:r>
        <w:r w:rsidR="00663276">
          <w:rPr>
            <w:rStyle w:val="Hyperlink"/>
            <w:noProof/>
          </w:rPr>
          <w:br/>
        </w:r>
        <w:r w:rsidR="00663276" w:rsidRPr="001F3E5C">
          <w:rPr>
            <w:rStyle w:val="Hyperlink"/>
            <w:noProof/>
          </w:rPr>
          <w:t>for Hosting 2010 R2</w:t>
        </w:r>
        <w:r w:rsidR="00663276">
          <w:rPr>
            <w:noProof/>
            <w:webHidden/>
          </w:rPr>
          <w:tab/>
        </w:r>
        <w:r w:rsidR="00061C1C">
          <w:rPr>
            <w:noProof/>
            <w:webHidden/>
          </w:rPr>
          <w:fldChar w:fldCharType="begin"/>
        </w:r>
        <w:r w:rsidR="00663276">
          <w:rPr>
            <w:noProof/>
            <w:webHidden/>
          </w:rPr>
          <w:instrText xml:space="preserve"> PAGEREF _Toc388603353 \h </w:instrText>
        </w:r>
        <w:r w:rsidR="00061C1C">
          <w:rPr>
            <w:noProof/>
            <w:webHidden/>
          </w:rPr>
        </w:r>
        <w:r w:rsidR="00061C1C">
          <w:rPr>
            <w:noProof/>
            <w:webHidden/>
          </w:rPr>
          <w:fldChar w:fldCharType="separate"/>
        </w:r>
        <w:r w:rsidR="006512B2">
          <w:rPr>
            <w:noProof/>
            <w:webHidden/>
          </w:rPr>
          <w:t>15</w:t>
        </w:r>
        <w:r w:rsidR="00061C1C">
          <w:rPr>
            <w:noProof/>
            <w:webHidden/>
          </w:rPr>
          <w:fldChar w:fldCharType="end"/>
        </w:r>
      </w:hyperlink>
    </w:p>
    <w:p w:rsidR="00663276" w:rsidRDefault="005B6797">
      <w:pPr>
        <w:pStyle w:val="TOC2"/>
        <w:rPr>
          <w:noProof/>
          <w:color w:val="auto"/>
          <w:sz w:val="22"/>
        </w:rPr>
      </w:pPr>
      <w:hyperlink w:anchor="_Toc388603354" w:history="1">
        <w:r w:rsidR="00663276" w:rsidRPr="001F3E5C">
          <w:rPr>
            <w:rStyle w:val="Hyperlink"/>
            <w:noProof/>
          </w:rPr>
          <w:t>Microsoft Dynamics C5 2012</w:t>
        </w:r>
        <w:r w:rsidR="00663276">
          <w:rPr>
            <w:noProof/>
            <w:webHidden/>
          </w:rPr>
          <w:tab/>
        </w:r>
        <w:r w:rsidR="00061C1C">
          <w:rPr>
            <w:noProof/>
            <w:webHidden/>
          </w:rPr>
          <w:fldChar w:fldCharType="begin"/>
        </w:r>
        <w:r w:rsidR="00663276">
          <w:rPr>
            <w:noProof/>
            <w:webHidden/>
          </w:rPr>
          <w:instrText xml:space="preserve"> PAGEREF _Toc388603354 \h </w:instrText>
        </w:r>
        <w:r w:rsidR="00061C1C">
          <w:rPr>
            <w:noProof/>
            <w:webHidden/>
          </w:rPr>
        </w:r>
        <w:r w:rsidR="00061C1C">
          <w:rPr>
            <w:noProof/>
            <w:webHidden/>
          </w:rPr>
          <w:fldChar w:fldCharType="separate"/>
        </w:r>
        <w:r w:rsidR="006512B2">
          <w:rPr>
            <w:noProof/>
            <w:webHidden/>
          </w:rPr>
          <w:t>15</w:t>
        </w:r>
        <w:r w:rsidR="00061C1C">
          <w:rPr>
            <w:noProof/>
            <w:webHidden/>
          </w:rPr>
          <w:fldChar w:fldCharType="end"/>
        </w:r>
      </w:hyperlink>
    </w:p>
    <w:p w:rsidR="00663276" w:rsidRDefault="005B6797">
      <w:pPr>
        <w:pStyle w:val="TOC2"/>
        <w:rPr>
          <w:noProof/>
          <w:color w:val="auto"/>
          <w:sz w:val="22"/>
        </w:rPr>
      </w:pPr>
      <w:hyperlink w:anchor="_Toc388603355" w:history="1">
        <w:r w:rsidR="00663276" w:rsidRPr="001F3E5C">
          <w:rPr>
            <w:rStyle w:val="Hyperlink"/>
            <w:noProof/>
          </w:rPr>
          <w:t>Microsoft Dynamics GP 2013</w:t>
        </w:r>
        <w:r w:rsidR="00663276">
          <w:rPr>
            <w:noProof/>
            <w:webHidden/>
          </w:rPr>
          <w:tab/>
        </w:r>
        <w:r w:rsidR="00061C1C">
          <w:rPr>
            <w:noProof/>
            <w:webHidden/>
          </w:rPr>
          <w:fldChar w:fldCharType="begin"/>
        </w:r>
        <w:r w:rsidR="00663276">
          <w:rPr>
            <w:noProof/>
            <w:webHidden/>
          </w:rPr>
          <w:instrText xml:space="preserve"> PAGEREF _Toc388603355 \h </w:instrText>
        </w:r>
        <w:r w:rsidR="00061C1C">
          <w:rPr>
            <w:noProof/>
            <w:webHidden/>
          </w:rPr>
        </w:r>
        <w:r w:rsidR="00061C1C">
          <w:rPr>
            <w:noProof/>
            <w:webHidden/>
          </w:rPr>
          <w:fldChar w:fldCharType="separate"/>
        </w:r>
        <w:r w:rsidR="006512B2">
          <w:rPr>
            <w:noProof/>
            <w:webHidden/>
          </w:rPr>
          <w:t>16</w:t>
        </w:r>
        <w:r w:rsidR="00061C1C">
          <w:rPr>
            <w:noProof/>
            <w:webHidden/>
          </w:rPr>
          <w:fldChar w:fldCharType="end"/>
        </w:r>
      </w:hyperlink>
    </w:p>
    <w:p w:rsidR="00663276" w:rsidRDefault="005B6797">
      <w:pPr>
        <w:pStyle w:val="TOC2"/>
        <w:rPr>
          <w:noProof/>
          <w:color w:val="auto"/>
          <w:sz w:val="22"/>
        </w:rPr>
      </w:pPr>
      <w:hyperlink w:anchor="_Toc388603356" w:history="1">
        <w:r w:rsidR="00663276" w:rsidRPr="001F3E5C">
          <w:rPr>
            <w:rStyle w:val="Hyperlink"/>
            <w:noProof/>
          </w:rPr>
          <w:t>Microsoft Dynamics NAV 2013 R2</w:t>
        </w:r>
        <w:r w:rsidR="00663276">
          <w:rPr>
            <w:noProof/>
            <w:webHidden/>
          </w:rPr>
          <w:tab/>
        </w:r>
        <w:r w:rsidR="00061C1C">
          <w:rPr>
            <w:noProof/>
            <w:webHidden/>
          </w:rPr>
          <w:fldChar w:fldCharType="begin"/>
        </w:r>
        <w:r w:rsidR="00663276">
          <w:rPr>
            <w:noProof/>
            <w:webHidden/>
          </w:rPr>
          <w:instrText xml:space="preserve"> PAGEREF _Toc388603356 \h </w:instrText>
        </w:r>
        <w:r w:rsidR="00061C1C">
          <w:rPr>
            <w:noProof/>
            <w:webHidden/>
          </w:rPr>
        </w:r>
        <w:r w:rsidR="00061C1C">
          <w:rPr>
            <w:noProof/>
            <w:webHidden/>
          </w:rPr>
          <w:fldChar w:fldCharType="separate"/>
        </w:r>
        <w:r w:rsidR="006512B2">
          <w:rPr>
            <w:noProof/>
            <w:webHidden/>
          </w:rPr>
          <w:t>17</w:t>
        </w:r>
        <w:r w:rsidR="00061C1C">
          <w:rPr>
            <w:noProof/>
            <w:webHidden/>
          </w:rPr>
          <w:fldChar w:fldCharType="end"/>
        </w:r>
      </w:hyperlink>
    </w:p>
    <w:p w:rsidR="00663276" w:rsidRDefault="005B6797">
      <w:pPr>
        <w:pStyle w:val="TOC2"/>
        <w:rPr>
          <w:noProof/>
          <w:color w:val="auto"/>
          <w:sz w:val="22"/>
        </w:rPr>
      </w:pPr>
      <w:hyperlink w:anchor="_Toc388603357" w:history="1">
        <w:r w:rsidR="00663276" w:rsidRPr="001F3E5C">
          <w:rPr>
            <w:rStyle w:val="Hyperlink"/>
            <w:noProof/>
          </w:rPr>
          <w:t>Microsoft Dynamics SL 2011</w:t>
        </w:r>
        <w:r w:rsidR="00663276">
          <w:rPr>
            <w:noProof/>
            <w:webHidden/>
          </w:rPr>
          <w:tab/>
        </w:r>
        <w:r w:rsidR="00061C1C">
          <w:rPr>
            <w:noProof/>
            <w:webHidden/>
          </w:rPr>
          <w:fldChar w:fldCharType="begin"/>
        </w:r>
        <w:r w:rsidR="00663276">
          <w:rPr>
            <w:noProof/>
            <w:webHidden/>
          </w:rPr>
          <w:instrText xml:space="preserve"> PAGEREF _Toc388603357 \h </w:instrText>
        </w:r>
        <w:r w:rsidR="00061C1C">
          <w:rPr>
            <w:noProof/>
            <w:webHidden/>
          </w:rPr>
        </w:r>
        <w:r w:rsidR="00061C1C">
          <w:rPr>
            <w:noProof/>
            <w:webHidden/>
          </w:rPr>
          <w:fldChar w:fldCharType="separate"/>
        </w:r>
        <w:r w:rsidR="006512B2">
          <w:rPr>
            <w:noProof/>
            <w:webHidden/>
          </w:rPr>
          <w:t>17</w:t>
        </w:r>
        <w:r w:rsidR="00061C1C">
          <w:rPr>
            <w:noProof/>
            <w:webHidden/>
          </w:rPr>
          <w:fldChar w:fldCharType="end"/>
        </w:r>
      </w:hyperlink>
    </w:p>
    <w:p w:rsidR="00663276" w:rsidRDefault="005B6797">
      <w:pPr>
        <w:pStyle w:val="TOC2"/>
        <w:rPr>
          <w:noProof/>
          <w:color w:val="auto"/>
          <w:sz w:val="22"/>
        </w:rPr>
      </w:pPr>
      <w:hyperlink w:anchor="_Toc388603358" w:history="1">
        <w:r w:rsidR="00663276" w:rsidRPr="001F3E5C">
          <w:rPr>
            <w:rStyle w:val="Hyperlink"/>
            <w:noProof/>
          </w:rPr>
          <w:t>Provisioning System</w:t>
        </w:r>
        <w:r w:rsidR="00663276">
          <w:rPr>
            <w:noProof/>
            <w:webHidden/>
          </w:rPr>
          <w:tab/>
        </w:r>
        <w:r w:rsidR="00061C1C">
          <w:rPr>
            <w:noProof/>
            <w:webHidden/>
          </w:rPr>
          <w:fldChar w:fldCharType="begin"/>
        </w:r>
        <w:r w:rsidR="00663276">
          <w:rPr>
            <w:noProof/>
            <w:webHidden/>
          </w:rPr>
          <w:instrText xml:space="preserve"> PAGEREF _Toc388603358 \h </w:instrText>
        </w:r>
        <w:r w:rsidR="00061C1C">
          <w:rPr>
            <w:noProof/>
            <w:webHidden/>
          </w:rPr>
        </w:r>
        <w:r w:rsidR="00061C1C">
          <w:rPr>
            <w:noProof/>
            <w:webHidden/>
          </w:rPr>
          <w:fldChar w:fldCharType="separate"/>
        </w:r>
        <w:r w:rsidR="006512B2">
          <w:rPr>
            <w:noProof/>
            <w:webHidden/>
          </w:rPr>
          <w:t>18</w:t>
        </w:r>
        <w:r w:rsidR="00061C1C">
          <w:rPr>
            <w:noProof/>
            <w:webHidden/>
          </w:rPr>
          <w:fldChar w:fldCharType="end"/>
        </w:r>
      </w:hyperlink>
    </w:p>
    <w:p w:rsidR="00663276" w:rsidRDefault="005B6797">
      <w:pPr>
        <w:pStyle w:val="TOC2"/>
        <w:rPr>
          <w:noProof/>
          <w:color w:val="auto"/>
          <w:sz w:val="22"/>
        </w:rPr>
      </w:pPr>
      <w:hyperlink w:anchor="_Toc388603359" w:history="1">
        <w:r w:rsidR="00663276" w:rsidRPr="001F3E5C">
          <w:rPr>
            <w:rStyle w:val="Hyperlink"/>
            <w:noProof/>
          </w:rPr>
          <w:t>SharePoint 2013 Hosting</w:t>
        </w:r>
        <w:r w:rsidR="00663276">
          <w:rPr>
            <w:noProof/>
            <w:webHidden/>
          </w:rPr>
          <w:tab/>
        </w:r>
        <w:r w:rsidR="00061C1C">
          <w:rPr>
            <w:noProof/>
            <w:webHidden/>
          </w:rPr>
          <w:fldChar w:fldCharType="begin"/>
        </w:r>
        <w:r w:rsidR="00663276">
          <w:rPr>
            <w:noProof/>
            <w:webHidden/>
          </w:rPr>
          <w:instrText xml:space="preserve"> PAGEREF _Toc388603359 \h </w:instrText>
        </w:r>
        <w:r w:rsidR="00061C1C">
          <w:rPr>
            <w:noProof/>
            <w:webHidden/>
          </w:rPr>
        </w:r>
        <w:r w:rsidR="00061C1C">
          <w:rPr>
            <w:noProof/>
            <w:webHidden/>
          </w:rPr>
          <w:fldChar w:fldCharType="separate"/>
        </w:r>
        <w:r w:rsidR="006512B2">
          <w:rPr>
            <w:noProof/>
            <w:webHidden/>
          </w:rPr>
          <w:t>18</w:t>
        </w:r>
        <w:r w:rsidR="00061C1C">
          <w:rPr>
            <w:noProof/>
            <w:webHidden/>
          </w:rPr>
          <w:fldChar w:fldCharType="end"/>
        </w:r>
      </w:hyperlink>
    </w:p>
    <w:p w:rsidR="00663276" w:rsidRDefault="005B6797">
      <w:pPr>
        <w:pStyle w:val="TOC2"/>
        <w:rPr>
          <w:noProof/>
          <w:color w:val="auto"/>
          <w:sz w:val="22"/>
        </w:rPr>
      </w:pPr>
      <w:hyperlink w:anchor="_Toc388603360" w:history="1">
        <w:r w:rsidR="00663276" w:rsidRPr="001F3E5C">
          <w:rPr>
            <w:rStyle w:val="Hyperlink"/>
            <w:noProof/>
          </w:rPr>
          <w:t>System Center 2012 R2 Datacenter</w:t>
        </w:r>
        <w:r w:rsidR="00663276">
          <w:rPr>
            <w:noProof/>
            <w:webHidden/>
          </w:rPr>
          <w:tab/>
        </w:r>
        <w:r w:rsidR="00061C1C">
          <w:rPr>
            <w:noProof/>
            <w:webHidden/>
          </w:rPr>
          <w:fldChar w:fldCharType="begin"/>
        </w:r>
        <w:r w:rsidR="00663276">
          <w:rPr>
            <w:noProof/>
            <w:webHidden/>
          </w:rPr>
          <w:instrText xml:space="preserve"> PAGEREF _Toc388603360 \h </w:instrText>
        </w:r>
        <w:r w:rsidR="00061C1C">
          <w:rPr>
            <w:noProof/>
            <w:webHidden/>
          </w:rPr>
        </w:r>
        <w:r w:rsidR="00061C1C">
          <w:rPr>
            <w:noProof/>
            <w:webHidden/>
          </w:rPr>
          <w:fldChar w:fldCharType="separate"/>
        </w:r>
        <w:r w:rsidR="006512B2">
          <w:rPr>
            <w:noProof/>
            <w:webHidden/>
          </w:rPr>
          <w:t>19</w:t>
        </w:r>
        <w:r w:rsidR="00061C1C">
          <w:rPr>
            <w:noProof/>
            <w:webHidden/>
          </w:rPr>
          <w:fldChar w:fldCharType="end"/>
        </w:r>
      </w:hyperlink>
    </w:p>
    <w:p w:rsidR="00663276" w:rsidRDefault="005B6797">
      <w:pPr>
        <w:pStyle w:val="TOC2"/>
        <w:rPr>
          <w:noProof/>
          <w:color w:val="auto"/>
          <w:sz w:val="22"/>
        </w:rPr>
      </w:pPr>
      <w:hyperlink w:anchor="_Toc388603361" w:history="1">
        <w:r w:rsidR="00663276" w:rsidRPr="001F3E5C">
          <w:rPr>
            <w:rStyle w:val="Hyperlink"/>
            <w:noProof/>
          </w:rPr>
          <w:t>System Center 2012 R2 Standard</w:t>
        </w:r>
        <w:r w:rsidR="00663276">
          <w:rPr>
            <w:noProof/>
            <w:webHidden/>
          </w:rPr>
          <w:tab/>
        </w:r>
        <w:r w:rsidR="00061C1C">
          <w:rPr>
            <w:noProof/>
            <w:webHidden/>
          </w:rPr>
          <w:fldChar w:fldCharType="begin"/>
        </w:r>
        <w:r w:rsidR="00663276">
          <w:rPr>
            <w:noProof/>
            <w:webHidden/>
          </w:rPr>
          <w:instrText xml:space="preserve"> PAGEREF _Toc388603361 \h </w:instrText>
        </w:r>
        <w:r w:rsidR="00061C1C">
          <w:rPr>
            <w:noProof/>
            <w:webHidden/>
          </w:rPr>
        </w:r>
        <w:r w:rsidR="00061C1C">
          <w:rPr>
            <w:noProof/>
            <w:webHidden/>
          </w:rPr>
          <w:fldChar w:fldCharType="separate"/>
        </w:r>
        <w:r w:rsidR="006512B2">
          <w:rPr>
            <w:noProof/>
            <w:webHidden/>
          </w:rPr>
          <w:t>20</w:t>
        </w:r>
        <w:r w:rsidR="00061C1C">
          <w:rPr>
            <w:noProof/>
            <w:webHidden/>
          </w:rPr>
          <w:fldChar w:fldCharType="end"/>
        </w:r>
      </w:hyperlink>
    </w:p>
    <w:p w:rsidR="00663276" w:rsidRDefault="005B6797">
      <w:pPr>
        <w:pStyle w:val="TOC2"/>
        <w:rPr>
          <w:noProof/>
          <w:color w:val="auto"/>
          <w:sz w:val="22"/>
        </w:rPr>
      </w:pPr>
      <w:hyperlink w:anchor="_Toc388603362" w:history="1">
        <w:r w:rsidR="00663276" w:rsidRPr="001F3E5C">
          <w:rPr>
            <w:rStyle w:val="Hyperlink"/>
            <w:noProof/>
          </w:rPr>
          <w:t>Windows Server 2012 R2 Datacenter</w:t>
        </w:r>
        <w:r w:rsidR="00663276">
          <w:rPr>
            <w:noProof/>
            <w:webHidden/>
          </w:rPr>
          <w:tab/>
        </w:r>
        <w:r w:rsidR="00061C1C">
          <w:rPr>
            <w:noProof/>
            <w:webHidden/>
          </w:rPr>
          <w:fldChar w:fldCharType="begin"/>
        </w:r>
        <w:r w:rsidR="00663276">
          <w:rPr>
            <w:noProof/>
            <w:webHidden/>
          </w:rPr>
          <w:instrText xml:space="preserve"> PAGEREF _Toc388603362 \h </w:instrText>
        </w:r>
        <w:r w:rsidR="00061C1C">
          <w:rPr>
            <w:noProof/>
            <w:webHidden/>
          </w:rPr>
        </w:r>
        <w:r w:rsidR="00061C1C">
          <w:rPr>
            <w:noProof/>
            <w:webHidden/>
          </w:rPr>
          <w:fldChar w:fldCharType="separate"/>
        </w:r>
        <w:r w:rsidR="006512B2">
          <w:rPr>
            <w:noProof/>
            <w:webHidden/>
          </w:rPr>
          <w:t>21</w:t>
        </w:r>
        <w:r w:rsidR="00061C1C">
          <w:rPr>
            <w:noProof/>
            <w:webHidden/>
          </w:rPr>
          <w:fldChar w:fldCharType="end"/>
        </w:r>
      </w:hyperlink>
    </w:p>
    <w:p w:rsidR="00663276" w:rsidRDefault="005B6797">
      <w:pPr>
        <w:pStyle w:val="TOC2"/>
        <w:rPr>
          <w:noProof/>
          <w:color w:val="auto"/>
          <w:sz w:val="22"/>
        </w:rPr>
      </w:pPr>
      <w:hyperlink w:anchor="_Toc388603363" w:history="1">
        <w:r w:rsidR="00663276" w:rsidRPr="001F3E5C">
          <w:rPr>
            <w:rStyle w:val="Hyperlink"/>
            <w:noProof/>
          </w:rPr>
          <w:t>Windows Server 2012 R2 Standard</w:t>
        </w:r>
        <w:r w:rsidR="00663276">
          <w:rPr>
            <w:noProof/>
            <w:webHidden/>
          </w:rPr>
          <w:tab/>
        </w:r>
        <w:r w:rsidR="00061C1C">
          <w:rPr>
            <w:noProof/>
            <w:webHidden/>
          </w:rPr>
          <w:fldChar w:fldCharType="begin"/>
        </w:r>
        <w:r w:rsidR="00663276">
          <w:rPr>
            <w:noProof/>
            <w:webHidden/>
          </w:rPr>
          <w:instrText xml:space="preserve"> PAGEREF _Toc388603363 \h </w:instrText>
        </w:r>
        <w:r w:rsidR="00061C1C">
          <w:rPr>
            <w:noProof/>
            <w:webHidden/>
          </w:rPr>
        </w:r>
        <w:r w:rsidR="00061C1C">
          <w:rPr>
            <w:noProof/>
            <w:webHidden/>
          </w:rPr>
          <w:fldChar w:fldCharType="separate"/>
        </w:r>
        <w:r w:rsidR="006512B2">
          <w:rPr>
            <w:noProof/>
            <w:webHidden/>
          </w:rPr>
          <w:t>22</w:t>
        </w:r>
        <w:r w:rsidR="00061C1C">
          <w:rPr>
            <w:noProof/>
            <w:webHidden/>
          </w:rPr>
          <w:fldChar w:fldCharType="end"/>
        </w:r>
      </w:hyperlink>
    </w:p>
    <w:p w:rsidR="00663276" w:rsidRDefault="005B6797">
      <w:pPr>
        <w:pStyle w:val="TOC2"/>
        <w:rPr>
          <w:noProof/>
          <w:color w:val="auto"/>
          <w:sz w:val="22"/>
        </w:rPr>
      </w:pPr>
      <w:hyperlink w:anchor="_Toc388603364" w:history="1">
        <w:r w:rsidR="00663276" w:rsidRPr="001F3E5C">
          <w:rPr>
            <w:rStyle w:val="Hyperlink"/>
            <w:noProof/>
          </w:rPr>
          <w:t>Windows Server 2012 R2 Essentials</w:t>
        </w:r>
        <w:r w:rsidR="00663276">
          <w:rPr>
            <w:noProof/>
            <w:webHidden/>
          </w:rPr>
          <w:tab/>
        </w:r>
        <w:r w:rsidR="00061C1C">
          <w:rPr>
            <w:noProof/>
            <w:webHidden/>
          </w:rPr>
          <w:fldChar w:fldCharType="begin"/>
        </w:r>
        <w:r w:rsidR="00663276">
          <w:rPr>
            <w:noProof/>
            <w:webHidden/>
          </w:rPr>
          <w:instrText xml:space="preserve"> PAGEREF _Toc388603364 \h </w:instrText>
        </w:r>
        <w:r w:rsidR="00061C1C">
          <w:rPr>
            <w:noProof/>
            <w:webHidden/>
          </w:rPr>
        </w:r>
        <w:r w:rsidR="00061C1C">
          <w:rPr>
            <w:noProof/>
            <w:webHidden/>
          </w:rPr>
          <w:fldChar w:fldCharType="separate"/>
        </w:r>
        <w:r w:rsidR="006512B2">
          <w:rPr>
            <w:noProof/>
            <w:webHidden/>
          </w:rPr>
          <w:t>23</w:t>
        </w:r>
        <w:r w:rsidR="00061C1C">
          <w:rPr>
            <w:noProof/>
            <w:webHidden/>
          </w:rPr>
          <w:fldChar w:fldCharType="end"/>
        </w:r>
      </w:hyperlink>
    </w:p>
    <w:p w:rsidR="003E57CC" w:rsidRDefault="00061C1C" w:rsidP="003E57CC">
      <w:pPr>
        <w:pStyle w:val="TOC2"/>
        <w:sectPr w:rsidR="003E57CC" w:rsidSect="003E57CC">
          <w:type w:val="continuous"/>
          <w:pgSz w:w="12240" w:h="15840" w:code="1"/>
          <w:pgMar w:top="1166" w:right="720" w:bottom="720" w:left="720" w:header="432" w:footer="288" w:gutter="0"/>
          <w:cols w:num="2" w:space="360"/>
          <w:docGrid w:linePitch="360"/>
        </w:sectPr>
      </w:pPr>
      <w:r>
        <w:fldChar w:fldCharType="end"/>
      </w:r>
    </w:p>
    <w:p w:rsidR="000A570B" w:rsidRPr="00F65089" w:rsidRDefault="00F81C03" w:rsidP="00484F7E">
      <w:pPr>
        <w:pStyle w:val="PURHeading1"/>
        <w:rPr>
          <w:lang w:val="pt-BR"/>
        </w:rPr>
      </w:pPr>
      <w:r w:rsidRPr="00F65089">
        <w:rPr>
          <w:lang w:val="pt-BR"/>
        </w:rPr>
        <w:lastRenderedPageBreak/>
        <w:t xml:space="preserve">Termos </w:t>
      </w:r>
      <w:r w:rsidRPr="00280ABB">
        <w:rPr>
          <w:lang w:val="pt-BR"/>
        </w:rPr>
        <w:t>Gerais</w:t>
      </w:r>
    </w:p>
    <w:p w:rsidR="000A570B" w:rsidRPr="00F65089" w:rsidRDefault="000A570B" w:rsidP="000A570B">
      <w:pPr>
        <w:pStyle w:val="PURHeading2"/>
        <w:rPr>
          <w:lang w:val="pt-BR"/>
        </w:rPr>
      </w:pPr>
      <w:r w:rsidRPr="00F65089">
        <w:rPr>
          <w:lang w:val="pt-BR"/>
        </w:rPr>
        <w:t>Licenciando um Servidor</w:t>
      </w:r>
    </w:p>
    <w:p w:rsidR="000A570B" w:rsidRPr="00F65089" w:rsidRDefault="000A570B" w:rsidP="000A570B">
      <w:pPr>
        <w:pStyle w:val="PURBody"/>
        <w:rPr>
          <w:lang w:val="pt-BR"/>
        </w:rPr>
      </w:pPr>
      <w:r w:rsidRPr="00F65089">
        <w:rPr>
          <w:lang w:val="pt-BR"/>
        </w:rPr>
        <w:t>Antes de executar instâncias do software para servidores em um servidor, você deverá determinar o número necessário de licenças e</w:t>
      </w:r>
      <w:r w:rsidR="005C597A" w:rsidRPr="00F65089">
        <w:rPr>
          <w:lang w:val="pt-BR"/>
        </w:rPr>
        <w:t> </w:t>
      </w:r>
      <w:r w:rsidRPr="00F65089">
        <w:rPr>
          <w:lang w:val="pt-BR"/>
        </w:rPr>
        <w:t xml:space="preserve">atribuí-las a esse servidor, conforme descrito abaixo. </w:t>
      </w:r>
    </w:p>
    <w:p w:rsidR="000A570B" w:rsidRPr="00F65089" w:rsidRDefault="000A570B" w:rsidP="000A570B">
      <w:pPr>
        <w:pStyle w:val="PURBlueStrong"/>
        <w:rPr>
          <w:lang w:val="pt-BR"/>
        </w:rPr>
      </w:pPr>
      <w:r w:rsidRPr="00F65089">
        <w:rPr>
          <w:lang w:val="pt-BR"/>
        </w:rPr>
        <w:t>Determinando o Número de Licenças Necessário</w:t>
      </w:r>
    </w:p>
    <w:p w:rsidR="000A570B" w:rsidRPr="00F65089" w:rsidRDefault="004173E6" w:rsidP="000A570B">
      <w:pPr>
        <w:pStyle w:val="PURBody-Indented"/>
        <w:rPr>
          <w:lang w:val="pt-BR"/>
        </w:rPr>
      </w:pPr>
      <w:r w:rsidRPr="00F65089">
        <w:rPr>
          <w:lang w:val="pt-BR"/>
        </w:rPr>
        <w:t>Exceto conforme indicado nos Termos de Licença Específicos do Produto para um determinado produto, o número de licenças exigido se baseia no número total de processadores físicos no servidor (conforme descrito na Opção 1 abaixo) ou no número de processadores virtuais e físicos usados (conforme usado na Opção 2 abaixo). Para Enterprise Editions do software, você poderá seguir qualquer uma das opções. Para todas as outras edições do software, você deve seguir a Opção 2.</w:t>
      </w:r>
    </w:p>
    <w:p w:rsidR="00B70FA2" w:rsidRPr="00F65089" w:rsidRDefault="000A570B" w:rsidP="006E3743">
      <w:pPr>
        <w:pStyle w:val="PURBody-Indented"/>
        <w:rPr>
          <w:lang w:val="pt-BR"/>
        </w:rPr>
      </w:pPr>
      <w:r w:rsidRPr="00F65089">
        <w:rPr>
          <w:rStyle w:val="Strong"/>
          <w:lang w:val="pt-BR"/>
        </w:rPr>
        <w:t xml:space="preserve">Opção 1: Virtualização Ilimitada: </w:t>
      </w:r>
      <w:r w:rsidRPr="00F65089">
        <w:rPr>
          <w:lang w:val="pt-BR"/>
        </w:rPr>
        <w:t>Nesta opção, o número de licenças necessário a um servidor é igual ao número total de processadores físicos nesse servidor. A contagem e a consignação de licenças com base nesta opção permitem que você execute</w:t>
      </w:r>
      <w:r w:rsidR="006E3743">
        <w:rPr>
          <w:lang w:val="pt-BR"/>
        </w:rPr>
        <w:t> </w:t>
      </w:r>
      <w:r w:rsidRPr="00F65089">
        <w:rPr>
          <w:lang w:val="pt-BR"/>
        </w:rPr>
        <w:t>o software para servidores em um ambiente de sistema operacional físico e em qualquer número de ambientes de sistema</w:t>
      </w:r>
      <w:r w:rsidR="006E3743">
        <w:rPr>
          <w:lang w:val="pt-BR"/>
        </w:rPr>
        <w:t> </w:t>
      </w:r>
      <w:r w:rsidRPr="00F65089">
        <w:rPr>
          <w:lang w:val="pt-BR"/>
        </w:rPr>
        <w:t>operacional (ou OSEs) virtuais, independentemente do número de processadores físicos e virtuais usados. Essa opção está disponível para você apenas para edições Enterprise do software.</w:t>
      </w:r>
    </w:p>
    <w:p w:rsidR="000A570B" w:rsidRPr="00F65089" w:rsidRDefault="000A570B" w:rsidP="00165FFC">
      <w:pPr>
        <w:pStyle w:val="PURBody-Indented"/>
        <w:rPr>
          <w:lang w:val="pt-BR"/>
        </w:rPr>
      </w:pPr>
      <w:r w:rsidRPr="00F65089">
        <w:rPr>
          <w:rStyle w:val="Strong"/>
          <w:lang w:val="pt-BR"/>
        </w:rPr>
        <w:t>Opção 2: Licenciamento com base nos Processadores Usados</w:t>
      </w:r>
      <w:r w:rsidRPr="00F65089">
        <w:rPr>
          <w:b/>
          <w:lang w:val="pt-BR"/>
        </w:rPr>
        <w:t>:</w:t>
      </w:r>
      <w:r w:rsidRPr="00F65089">
        <w:rPr>
          <w:lang w:val="pt-BR"/>
        </w:rPr>
        <w:t xml:space="preserve"> Nessa opção, o número total de licenças necessário para que um servidor seja equivalente à soma das licenças necessárias em (a) e (b) a seguir. Essa é a única opção disponível para você para edições que não sejam Enterprise.</w:t>
      </w:r>
    </w:p>
    <w:p w:rsidR="004C70E5" w:rsidRPr="00F65089" w:rsidRDefault="004C70E5" w:rsidP="00610A59">
      <w:pPr>
        <w:pStyle w:val="PURBullet-Indented"/>
        <w:numPr>
          <w:ilvl w:val="0"/>
          <w:numId w:val="13"/>
        </w:numPr>
        <w:spacing w:line="240" w:lineRule="auto"/>
        <w:ind w:left="994"/>
        <w:contextualSpacing w:val="0"/>
        <w:rPr>
          <w:lang w:val="pt-BR"/>
        </w:rPr>
      </w:pPr>
      <w:r w:rsidRPr="00F65089">
        <w:rPr>
          <w:lang w:val="pt-BR"/>
        </w:rPr>
        <w:t>Para executar instâncias do software para servidores no OSE físico em um servidor, você precisará de uma licença para cada processador físico usado pelo OSE físico.</w:t>
      </w:r>
    </w:p>
    <w:p w:rsidR="000A570B" w:rsidRPr="00F65089" w:rsidRDefault="000A570B" w:rsidP="00610A59">
      <w:pPr>
        <w:pStyle w:val="PURBullet-Indented"/>
        <w:numPr>
          <w:ilvl w:val="0"/>
          <w:numId w:val="13"/>
        </w:numPr>
        <w:spacing w:line="240" w:lineRule="auto"/>
        <w:rPr>
          <w:lang w:val="pt-BR"/>
        </w:rPr>
      </w:pPr>
      <w:r w:rsidRPr="00F65089">
        <w:rPr>
          <w:lang w:val="pt-BR"/>
        </w:rPr>
        <w:t>Para executar instâncias do software para servidores em OSEs virtuais em um servidor, você precisará de uma licença para cada processador* virtual usado por esses OSEs. Se um OSE virtual usar uma fração de um processador virtual, essa fração será contada como um processador virtual completo.</w:t>
      </w:r>
    </w:p>
    <w:p w:rsidR="000A570B" w:rsidRPr="00F65089" w:rsidRDefault="000A570B" w:rsidP="00165FFC">
      <w:pPr>
        <w:pStyle w:val="PURBody-Indented"/>
        <w:rPr>
          <w:lang w:val="pt-BR"/>
        </w:rPr>
      </w:pPr>
      <w:r w:rsidRPr="00F65089">
        <w:rPr>
          <w:lang w:val="pt-BR"/>
        </w:rPr>
        <w:t>*Processador virtual é um processador em um sistema de hardware virtual (ou emulado). OSEs virtuais usam processadores virtuais. Somente para fins de licenciamento, considera-se que um processador virtual tenha o mesmo número de segmentos (threads) e núcleos (cores) que cada processador físico no sistema de hardware físico subjacente. Assim, para um determinado OSE virtual em um servidor no qual cada processador físico forneça X processadores lógicos, o número de licenças necessário será a soma de A) e B) abaixo:</w:t>
      </w:r>
    </w:p>
    <w:p w:rsidR="000A570B" w:rsidRPr="00F65089" w:rsidRDefault="000A570B" w:rsidP="00610A59">
      <w:pPr>
        <w:pStyle w:val="PURBullet-Indented"/>
        <w:numPr>
          <w:ilvl w:val="0"/>
          <w:numId w:val="23"/>
        </w:numPr>
        <w:ind w:left="994"/>
        <w:contextualSpacing w:val="0"/>
        <w:rPr>
          <w:lang w:val="pt-BR"/>
        </w:rPr>
      </w:pPr>
      <w:r w:rsidRPr="00F65089">
        <w:rPr>
          <w:lang w:val="pt-BR"/>
        </w:rPr>
        <w:t>uma licença para cada X processadores lógicos usados pelo OSE virtual</w:t>
      </w:r>
    </w:p>
    <w:p w:rsidR="000A570B" w:rsidRPr="00F65089" w:rsidRDefault="000A570B" w:rsidP="00610A59">
      <w:pPr>
        <w:pStyle w:val="PURBullet-Indented"/>
        <w:numPr>
          <w:ilvl w:val="0"/>
          <w:numId w:val="23"/>
        </w:numPr>
        <w:rPr>
          <w:lang w:val="pt-BR"/>
        </w:rPr>
      </w:pPr>
      <w:r w:rsidRPr="00F65089">
        <w:rPr>
          <w:lang w:val="pt-BR"/>
        </w:rPr>
        <w:t>uma licença se o número de processadores lógicos usados não for um número inteiro múltiplo de X</w:t>
      </w:r>
    </w:p>
    <w:p w:rsidR="000A570B" w:rsidRPr="00F65089" w:rsidRDefault="000A570B" w:rsidP="000A570B">
      <w:pPr>
        <w:pStyle w:val="PURBody-Indented"/>
        <w:rPr>
          <w:lang w:val="pt-BR"/>
        </w:rPr>
      </w:pPr>
      <w:r w:rsidRPr="00F65089">
        <w:rPr>
          <w:lang w:val="pt-BR"/>
        </w:rPr>
        <w:t>“X”, da forma usada acima, equivale ao número de núcleos ou, quando for relevante, o número de threads em cada processador</w:t>
      </w:r>
      <w:r w:rsidR="00F00D3A" w:rsidRPr="00F65089">
        <w:rPr>
          <w:lang w:val="pt-BR"/>
        </w:rPr>
        <w:t> </w:t>
      </w:r>
      <w:r w:rsidRPr="00F65089">
        <w:rPr>
          <w:lang w:val="pt-BR"/>
        </w:rPr>
        <w:t>físico.</w:t>
      </w:r>
    </w:p>
    <w:p w:rsidR="000A570B" w:rsidRPr="00F65089" w:rsidRDefault="000A570B" w:rsidP="000A570B">
      <w:pPr>
        <w:pStyle w:val="PURHeading2"/>
        <w:rPr>
          <w:lang w:val="pt-BR"/>
        </w:rPr>
      </w:pPr>
      <w:r w:rsidRPr="00F65089">
        <w:rPr>
          <w:lang w:val="pt-BR"/>
        </w:rPr>
        <w:t>Atribuindo o Número de Licenças Necessárias ao Servidor</w:t>
      </w:r>
    </w:p>
    <w:p w:rsidR="000A570B" w:rsidRPr="00F65089" w:rsidRDefault="000A570B" w:rsidP="000A570B">
      <w:pPr>
        <w:pStyle w:val="PURBody-Indented"/>
        <w:rPr>
          <w:lang w:val="pt-BR"/>
        </w:rPr>
      </w:pPr>
      <w:r w:rsidRPr="00F65089">
        <w:rPr>
          <w:lang w:val="pt-BR"/>
        </w:rPr>
        <w:t>Após determinar o número de licenças necessárias em um servidor, você deverá consigná-las nesse servidor, que será o servidor licenciado para todas essas licenças. Não é permitido ceder a mesma licença a mais de um servidor. Uma partição de hardware ou blade é considerado como um servidor separado.</w:t>
      </w:r>
    </w:p>
    <w:p w:rsidR="000A570B" w:rsidRPr="00F65089" w:rsidRDefault="000A570B" w:rsidP="000A570B">
      <w:pPr>
        <w:pStyle w:val="PURBody-Indented"/>
        <w:rPr>
          <w:lang w:val="pt-BR"/>
        </w:rPr>
      </w:pPr>
      <w:r w:rsidRPr="00F65089">
        <w:rPr>
          <w:lang w:val="pt-BR"/>
        </w:rPr>
        <w:t>É possível transferir uma licença, mas não no mesmo mês do calendário,</w:t>
      </w:r>
      <w:r w:rsidRPr="00F65089">
        <w:rPr>
          <w:rFonts w:eastAsia="MS PGothic" w:cs="Arial"/>
          <w:color w:val="404040"/>
          <w:szCs w:val="18"/>
          <w:lang w:val="pt-BR"/>
        </w:rPr>
        <w:t xml:space="preserve"> desde que você aposente o servidor licenciado em decorrência de uma falha permanente de hardware. Se reatribuir uma licença, o servidor para o qual a licença for reatribuída se</w:t>
      </w:r>
      <w:r w:rsidR="00F00D3A" w:rsidRPr="00F65089">
        <w:rPr>
          <w:rFonts w:eastAsia="MS PGothic" w:cs="Arial"/>
          <w:color w:val="404040"/>
          <w:szCs w:val="18"/>
          <w:lang w:val="pt-BR"/>
        </w:rPr>
        <w:t> </w:t>
      </w:r>
      <w:r w:rsidRPr="00F65089">
        <w:rPr>
          <w:rFonts w:eastAsia="MS PGothic" w:cs="Arial"/>
          <w:color w:val="404040"/>
          <w:szCs w:val="18"/>
          <w:lang w:val="pt-BR"/>
        </w:rPr>
        <w:t>tornará o novo servidor licenciado referente a essa licença.</w:t>
      </w:r>
    </w:p>
    <w:p w:rsidR="003E57CC" w:rsidRDefault="003E57CC" w:rsidP="003E57CC">
      <w:pPr>
        <w:pStyle w:val="PURHeading2"/>
        <w:keepNext w:val="0"/>
        <w:keepLines w:val="0"/>
        <w:rPr>
          <w:lang w:val="pt-BR"/>
        </w:rPr>
      </w:pPr>
    </w:p>
    <w:p w:rsidR="000A570B" w:rsidRPr="00F65089" w:rsidRDefault="000A570B" w:rsidP="000A570B">
      <w:pPr>
        <w:pStyle w:val="PURHeading2"/>
        <w:rPr>
          <w:lang w:val="pt-BR"/>
        </w:rPr>
      </w:pPr>
      <w:r w:rsidRPr="00F65089">
        <w:rPr>
          <w:lang w:val="pt-BR"/>
        </w:rPr>
        <w:lastRenderedPageBreak/>
        <w:t>Executando Instâncias do Software para Servidores</w:t>
      </w:r>
    </w:p>
    <w:p w:rsidR="000A570B" w:rsidRPr="00F65089" w:rsidRDefault="000A570B" w:rsidP="000A570B">
      <w:pPr>
        <w:pStyle w:val="PURBody-Indented"/>
        <w:rPr>
          <w:lang w:val="pt-BR"/>
        </w:rPr>
      </w:pPr>
      <w:r w:rsidRPr="00F65089">
        <w:rPr>
          <w:lang w:val="pt-BR"/>
        </w:rPr>
        <w:t>Seu direito de executar o software depende da opção usada para determinar o número de licenças necessárias.</w:t>
      </w:r>
    </w:p>
    <w:p w:rsidR="000A570B" w:rsidRPr="00F65089" w:rsidRDefault="000A570B" w:rsidP="000A570B">
      <w:pPr>
        <w:pStyle w:val="PURBody-Indented"/>
        <w:rPr>
          <w:lang w:val="pt-BR"/>
        </w:rPr>
      </w:pPr>
      <w:r w:rsidRPr="00F65089">
        <w:rPr>
          <w:rStyle w:val="Strong"/>
          <w:lang w:val="pt-BR"/>
        </w:rPr>
        <w:t>Opção 1: Virtualização Ilimitada</w:t>
      </w:r>
      <w:r w:rsidRPr="00F65089">
        <w:rPr>
          <w:b/>
          <w:lang w:val="pt-BR"/>
        </w:rPr>
        <w:t>:</w:t>
      </w:r>
      <w:r w:rsidRPr="00F65089">
        <w:rPr>
          <w:lang w:val="pt-BR"/>
        </w:rPr>
        <w:t xml:space="preserve"> Se você atribuir a um servidor licenças equivalentes ao número total de processadores físicos no servidor:</w:t>
      </w:r>
    </w:p>
    <w:p w:rsidR="000A570B" w:rsidRPr="00F65089" w:rsidRDefault="000A570B" w:rsidP="00610A59">
      <w:pPr>
        <w:pStyle w:val="PURBullet-Indented"/>
        <w:numPr>
          <w:ilvl w:val="0"/>
          <w:numId w:val="35"/>
        </w:numPr>
        <w:ind w:left="486" w:hanging="216"/>
        <w:rPr>
          <w:lang w:val="pt-BR"/>
        </w:rPr>
      </w:pPr>
      <w:r w:rsidRPr="00F65089">
        <w:rPr>
          <w:lang w:val="pt-BR"/>
        </w:rPr>
        <w:t>Você poderá executar, a qualquer momento, qualquer número de instâncias do software para servidores em um OSE físico ou em qualquer número de OSEs virtuais nesse servidor.</w:t>
      </w:r>
    </w:p>
    <w:p w:rsidR="000A570B" w:rsidRPr="00F65089" w:rsidRDefault="000A570B" w:rsidP="00610A59">
      <w:pPr>
        <w:pStyle w:val="PURBullet-Indented"/>
        <w:numPr>
          <w:ilvl w:val="0"/>
          <w:numId w:val="35"/>
        </w:numPr>
        <w:ind w:left="486" w:hanging="216"/>
        <w:rPr>
          <w:lang w:val="pt-BR"/>
        </w:rPr>
      </w:pPr>
      <w:r w:rsidRPr="00F65089">
        <w:rPr>
          <w:lang w:val="pt-BR"/>
        </w:rPr>
        <w:t>não precisa licenciar processadores virtuais.</w:t>
      </w:r>
    </w:p>
    <w:p w:rsidR="000A570B" w:rsidRPr="00F65089" w:rsidRDefault="000A570B" w:rsidP="000A570B">
      <w:pPr>
        <w:pStyle w:val="PURBody-Indented"/>
        <w:rPr>
          <w:lang w:val="pt-BR"/>
        </w:rPr>
      </w:pPr>
      <w:r w:rsidRPr="00F65089">
        <w:rPr>
          <w:rStyle w:val="Strong"/>
          <w:lang w:val="pt-BR"/>
        </w:rPr>
        <w:t xml:space="preserve">Opção 2: Licenciando com Base nos Processadores Usados: </w:t>
      </w:r>
      <w:r w:rsidRPr="00F65089">
        <w:rPr>
          <w:lang w:val="pt-BR"/>
        </w:rPr>
        <w:t>Você poderá executar, a qualquer momento, qualquer número de</w:t>
      </w:r>
      <w:r w:rsidR="00563373" w:rsidRPr="00F65089">
        <w:rPr>
          <w:lang w:val="pt-BR"/>
        </w:rPr>
        <w:t> </w:t>
      </w:r>
      <w:r w:rsidRPr="00F65089">
        <w:rPr>
          <w:lang w:val="pt-BR"/>
        </w:rPr>
        <w:t>instâncias do software para servidores em OSEs físicos ou virtuais no servidor licenciado. No entanto, o número total de processadores físicos e virtuais usados por esses OSEs não poderá exceder o número de licenças consignadas a esse servidor.</w:t>
      </w:r>
    </w:p>
    <w:p w:rsidR="000A570B" w:rsidRPr="00F65089" w:rsidRDefault="000A570B" w:rsidP="000A570B">
      <w:pPr>
        <w:pStyle w:val="PURHeading2"/>
        <w:rPr>
          <w:lang w:val="pt-BR"/>
        </w:rPr>
      </w:pPr>
      <w:r w:rsidRPr="00F65089">
        <w:rPr>
          <w:lang w:val="pt-BR"/>
        </w:rPr>
        <w:t>Executando Instâncias do Software Cliente</w:t>
      </w:r>
    </w:p>
    <w:p w:rsidR="000A570B" w:rsidRPr="00F65089" w:rsidRDefault="000A570B" w:rsidP="000A570B">
      <w:pPr>
        <w:pStyle w:val="PURBody-Indented"/>
        <w:rPr>
          <w:lang w:val="pt-BR"/>
        </w:rPr>
      </w:pPr>
      <w:r w:rsidRPr="00F65089">
        <w:rPr>
          <w:lang w:val="pt-BR"/>
        </w:rPr>
        <w:t xml:space="preserve">Você poderá executar ou, de outra forma, usar qualquer número de instâncias do software cliente relacionado no </w:t>
      </w:r>
      <w:hyperlink w:anchor="Appendix1" w:history="1">
        <w:r w:rsidRPr="00F65089">
          <w:rPr>
            <w:rStyle w:val="Hyperlink"/>
            <w:lang w:val="pt-BR"/>
          </w:rPr>
          <w:t>Apêndice 1</w:t>
        </w:r>
      </w:hyperlink>
      <w:r w:rsidRPr="00F65089">
        <w:rPr>
          <w:lang w:val="pt-BR"/>
        </w:rPr>
        <w:t xml:space="preserve"> em ambientes de sistemas operacionais (ou OSEs) físicos ou virtuais em qualquer número dos seus dispositivos ou de seu cliente. Você e os seus clientes poderão usar o software cliente apenas com o software para servidores direta ou indiretamente através de outro software cliente.</w:t>
      </w:r>
    </w:p>
    <w:p w:rsidR="000A570B" w:rsidRPr="00F65089" w:rsidRDefault="000A570B" w:rsidP="000A570B">
      <w:pPr>
        <w:pStyle w:val="PURHeading2"/>
        <w:rPr>
          <w:lang w:val="pt-BR"/>
        </w:rPr>
      </w:pPr>
      <w:r w:rsidRPr="00F65089">
        <w:rPr>
          <w:lang w:val="pt-BR"/>
        </w:rPr>
        <w:t>Criando e Armazenando Instâncias nos Servidores e em Mídia de Armazenamento</w:t>
      </w:r>
    </w:p>
    <w:p w:rsidR="000A570B" w:rsidRPr="00F65089" w:rsidRDefault="000A570B" w:rsidP="000A570B">
      <w:pPr>
        <w:pStyle w:val="PURBody-Indented"/>
        <w:rPr>
          <w:lang w:val="pt-BR"/>
        </w:rPr>
      </w:pPr>
      <w:r w:rsidRPr="00F65089">
        <w:rPr>
          <w:lang w:val="pt-BR"/>
        </w:rPr>
        <w:t>Você terá os seguintes direitos adicionais para cada licença de software adquirida:</w:t>
      </w:r>
    </w:p>
    <w:p w:rsidR="000A570B" w:rsidRPr="00F65089" w:rsidRDefault="000A570B" w:rsidP="00610A59">
      <w:pPr>
        <w:pStyle w:val="PURBullet-Indented"/>
        <w:numPr>
          <w:ilvl w:val="0"/>
          <w:numId w:val="36"/>
        </w:numPr>
        <w:ind w:left="486" w:hanging="216"/>
        <w:rPr>
          <w:lang w:val="pt-BR"/>
        </w:rPr>
      </w:pPr>
      <w:r w:rsidRPr="00F65089">
        <w:rPr>
          <w:lang w:val="pt-BR"/>
        </w:rPr>
        <w:t>Você pode criar qualquer número de instâncias do software para servidores e de cliente.</w:t>
      </w:r>
    </w:p>
    <w:p w:rsidR="000A570B" w:rsidRPr="00F65089" w:rsidRDefault="000A570B" w:rsidP="00610A59">
      <w:pPr>
        <w:pStyle w:val="PURBullet-Indented"/>
        <w:numPr>
          <w:ilvl w:val="0"/>
          <w:numId w:val="36"/>
        </w:numPr>
        <w:ind w:left="486" w:hanging="216"/>
        <w:rPr>
          <w:lang w:val="pt-BR"/>
        </w:rPr>
      </w:pPr>
      <w:r w:rsidRPr="00F65089">
        <w:rPr>
          <w:lang w:val="pt-BR"/>
        </w:rPr>
        <w:t>Você pode armazenar instâncias do software para servidores e de cliente em qualquer um de seus servidores ou em qualquer uma de suas mídias de armazenamento.</w:t>
      </w:r>
    </w:p>
    <w:p w:rsidR="000A570B" w:rsidRPr="00F65089" w:rsidRDefault="000A570B" w:rsidP="00610A59">
      <w:pPr>
        <w:pStyle w:val="PURBullet-Indented"/>
        <w:numPr>
          <w:ilvl w:val="0"/>
          <w:numId w:val="36"/>
        </w:numPr>
        <w:ind w:left="486" w:hanging="216"/>
        <w:rPr>
          <w:lang w:val="pt-BR"/>
        </w:rPr>
      </w:pPr>
      <w:r w:rsidRPr="00F65089">
        <w:rPr>
          <w:lang w:val="pt-BR"/>
        </w:rPr>
        <w:t>Você pode criar e armazenar instâncias do software para servidores e cliente apenas para exercer o seu direito de executar instâncias do software para servidores com as licenças de software descritas acima.</w:t>
      </w:r>
    </w:p>
    <w:p w:rsidR="000A570B" w:rsidRPr="00F65089" w:rsidRDefault="000A570B" w:rsidP="000A570B">
      <w:pPr>
        <w:pStyle w:val="PURHeading2"/>
        <w:rPr>
          <w:highlight w:val="yellow"/>
          <w:lang w:val="pt-BR"/>
        </w:rPr>
      </w:pPr>
      <w:r w:rsidRPr="00F65089">
        <w:rPr>
          <w:lang w:val="pt-BR"/>
        </w:rPr>
        <w:t>Direitos de Uso e/ou Requisitos de Licenciamento Adicionais</w:t>
      </w:r>
    </w:p>
    <w:p w:rsidR="000A570B" w:rsidRPr="00F65089" w:rsidRDefault="000A570B" w:rsidP="000A570B">
      <w:pPr>
        <w:pStyle w:val="PURBlueStrong"/>
        <w:rPr>
          <w:lang w:val="pt-BR"/>
        </w:rPr>
      </w:pPr>
      <w:r w:rsidRPr="00F65089">
        <w:rPr>
          <w:lang w:val="pt-BR"/>
        </w:rPr>
        <w:t>SALs (Licenças de Acesso para Assinantes) Desnecessárias para o Acesso</w:t>
      </w:r>
    </w:p>
    <w:p w:rsidR="000A570B" w:rsidRPr="00F65089" w:rsidRDefault="00094CB3" w:rsidP="000A570B">
      <w:pPr>
        <w:pStyle w:val="PURBody-Indented"/>
        <w:rPr>
          <w:lang w:val="pt-BR"/>
        </w:rPr>
      </w:pPr>
      <w:r w:rsidRPr="00F65089">
        <w:rPr>
          <w:lang w:val="pt-BR"/>
        </w:rPr>
        <w:t>Exceto conforme descrito nesta seção Por Processador, você não precisa de SALs em outros equipamentos para acessar as suas instâncias do software para servidores.</w:t>
      </w:r>
    </w:p>
    <w:p w:rsidR="000A570B" w:rsidRPr="00F65089" w:rsidRDefault="000A570B" w:rsidP="000A570B">
      <w:pPr>
        <w:pStyle w:val="PURBlueStrong"/>
        <w:rPr>
          <w:lang w:val="pt-BR"/>
        </w:rPr>
      </w:pPr>
      <w:r w:rsidRPr="00F65089">
        <w:rPr>
          <w:lang w:val="pt-BR"/>
        </w:rPr>
        <w:t>Código Distribuível</w:t>
      </w:r>
    </w:p>
    <w:p w:rsidR="000A570B" w:rsidRPr="00F65089" w:rsidRDefault="000A570B" w:rsidP="000A570B">
      <w:pPr>
        <w:pStyle w:val="PURBody-Indented"/>
        <w:rPr>
          <w:lang w:val="pt-BR"/>
        </w:rPr>
      </w:pPr>
      <w:r w:rsidRPr="00F65089">
        <w:rPr>
          <w:lang w:val="pt-BR"/>
        </w:rPr>
        <w:t>Você pode usar o Código Distribuível na forma descrita nos Termos Universais de Licença.</w:t>
      </w:r>
    </w:p>
    <w:p w:rsidR="000A570B" w:rsidRPr="00F65089" w:rsidRDefault="00400E31" w:rsidP="000A570B">
      <w:pPr>
        <w:pStyle w:val="PURBlueStrong"/>
        <w:rPr>
          <w:lang w:val="pt-BR"/>
        </w:rPr>
      </w:pPr>
      <w:r w:rsidRPr="00F65089">
        <w:rPr>
          <w:lang w:val="pt-BR"/>
        </w:rPr>
        <w:t>Pacotes do System Center</w:t>
      </w:r>
    </w:p>
    <w:p w:rsidR="000A570B" w:rsidRPr="00F65089" w:rsidRDefault="00400E31" w:rsidP="000A570B">
      <w:pPr>
        <w:pStyle w:val="PURBody-Indented"/>
        <w:rPr>
          <w:lang w:val="pt-BR"/>
        </w:rPr>
      </w:pPr>
      <w:r w:rsidRPr="00F65089">
        <w:rPr>
          <w:lang w:val="pt-BR"/>
        </w:rPr>
        <w:t>Os termos de licença dos produtos System Center são aplicáveis ao uso que você faz dos Pacotes de Gerenciamento, Pacotes de Configuração, Pacotes de Processo e Pacotes de Integração incluídos no software.</w:t>
      </w:r>
    </w:p>
    <w:p w:rsidR="000A570B" w:rsidRPr="00F65089" w:rsidRDefault="000A570B" w:rsidP="000A570B">
      <w:pPr>
        <w:pStyle w:val="PURHeading2"/>
        <w:rPr>
          <w:lang w:val="pt-BR"/>
        </w:rPr>
      </w:pPr>
      <w:r w:rsidRPr="00F65089">
        <w:rPr>
          <w:lang w:val="pt-BR"/>
        </w:rPr>
        <w:t>Mobilidade de Licença em Farms de Servidores</w:t>
      </w:r>
    </w:p>
    <w:p w:rsidR="000A570B" w:rsidRPr="00F65089" w:rsidRDefault="000A570B" w:rsidP="000A570B">
      <w:pPr>
        <w:pStyle w:val="PURBody-Indented"/>
        <w:rPr>
          <w:lang w:val="pt-BR"/>
        </w:rPr>
      </w:pPr>
      <w:r w:rsidRPr="00F65089">
        <w:rPr>
          <w:lang w:val="pt-BR"/>
        </w:rPr>
        <w:t>Observação: Aplicável somente aos produtos designados como tendo Mobilidade de Licença nos Farms de Servidores na seção Termos de Licença Específicos ao Produto a seguir.</w:t>
      </w:r>
    </w:p>
    <w:p w:rsidR="000A570B" w:rsidRPr="00F65089" w:rsidRDefault="000A570B" w:rsidP="000A570B">
      <w:pPr>
        <w:pStyle w:val="PURBlueStrong"/>
        <w:rPr>
          <w:lang w:val="pt-BR"/>
        </w:rPr>
      </w:pPr>
      <w:r w:rsidRPr="00F65089">
        <w:rPr>
          <w:lang w:val="pt-BR"/>
        </w:rPr>
        <w:t>Consignando Licenças e Usando Software em um Farm de Servidores</w:t>
      </w:r>
    </w:p>
    <w:p w:rsidR="000A570B" w:rsidRPr="00F65089" w:rsidRDefault="000A570B" w:rsidP="000A570B">
      <w:pPr>
        <w:pStyle w:val="PURBody-Indented"/>
        <w:rPr>
          <w:lang w:val="pt-BR"/>
        </w:rPr>
      </w:pPr>
      <w:r w:rsidRPr="00F65089">
        <w:rPr>
          <w:lang w:val="pt-BR"/>
        </w:rPr>
        <w:t>Você pode determinar o número necessário de licenças, consignar tais licenças e usar o software para servidores de acordo com os Termos Gerais de Licença. Como alternativa, você pode aplicar os direitos de uso a seguir.</w:t>
      </w:r>
    </w:p>
    <w:p w:rsidR="000A570B" w:rsidRPr="00F65089" w:rsidRDefault="000A570B" w:rsidP="000A570B">
      <w:pPr>
        <w:pStyle w:val="PURBody-Indented"/>
        <w:rPr>
          <w:lang w:val="pt-BR"/>
        </w:rPr>
      </w:pPr>
      <w:r w:rsidRPr="00F65089">
        <w:rPr>
          <w:rStyle w:val="Strong"/>
          <w:lang w:val="pt-BR"/>
        </w:rPr>
        <w:t>Farm de Servidores.</w:t>
      </w:r>
      <w:r w:rsidR="00DA4FA4">
        <w:rPr>
          <w:rStyle w:val="Strong"/>
          <w:lang w:val="pt-BR"/>
        </w:rPr>
        <w:t xml:space="preserve"> </w:t>
      </w:r>
      <w:r w:rsidRPr="00F65089">
        <w:rPr>
          <w:lang w:val="pt-BR"/>
        </w:rPr>
        <w:t>Um farm de servidores consiste em até dois data centers cada, localizados fisicamente:</w:t>
      </w:r>
    </w:p>
    <w:p w:rsidR="000A570B" w:rsidRPr="00F65089" w:rsidRDefault="000A570B" w:rsidP="00610A59">
      <w:pPr>
        <w:pStyle w:val="PURBullet-Indented"/>
        <w:numPr>
          <w:ilvl w:val="0"/>
          <w:numId w:val="37"/>
        </w:numPr>
        <w:ind w:left="486" w:hanging="216"/>
        <w:rPr>
          <w:lang w:val="pt-BR"/>
        </w:rPr>
      </w:pPr>
      <w:r w:rsidRPr="00F65089">
        <w:rPr>
          <w:lang w:val="pt-BR"/>
        </w:rPr>
        <w:t xml:space="preserve">em um fuso horário de até quatro horas do fuso horário local do outro (Hora Universal Coordenada (UTC), não horário </w:t>
      </w:r>
      <w:r w:rsidR="00F00D3A" w:rsidRPr="00F65089">
        <w:rPr>
          <w:lang w:val="pt-BR"/>
        </w:rPr>
        <w:br/>
      </w:r>
      <w:r w:rsidRPr="00F65089">
        <w:rPr>
          <w:lang w:val="pt-BR"/>
        </w:rPr>
        <w:t>de verão) e/ou</w:t>
      </w:r>
    </w:p>
    <w:p w:rsidR="000A570B" w:rsidRPr="00F65089" w:rsidRDefault="000A570B" w:rsidP="00610A59">
      <w:pPr>
        <w:pStyle w:val="PURBullet-Indented"/>
        <w:numPr>
          <w:ilvl w:val="0"/>
          <w:numId w:val="37"/>
        </w:numPr>
        <w:ind w:left="486" w:hanging="216"/>
        <w:rPr>
          <w:lang w:val="pt-BR"/>
        </w:rPr>
      </w:pPr>
      <w:r w:rsidRPr="00F65089">
        <w:rPr>
          <w:lang w:val="pt-BR"/>
        </w:rPr>
        <w:t>na União Europeia (UE) ou na Associação Europeia de Livre Comércio (EFTA)</w:t>
      </w:r>
      <w:r w:rsidRPr="00F65089">
        <w:rPr>
          <w:rFonts w:cs="Arial"/>
          <w:lang w:val="pt-BR"/>
        </w:rPr>
        <w:t>.</w:t>
      </w:r>
    </w:p>
    <w:p w:rsidR="000A570B" w:rsidRPr="00F65089" w:rsidRDefault="000A570B" w:rsidP="000A570B">
      <w:pPr>
        <w:pStyle w:val="PURBody-Indented"/>
        <w:rPr>
          <w:lang w:val="pt-BR"/>
        </w:rPr>
      </w:pPr>
      <w:r w:rsidRPr="00F65089">
        <w:rPr>
          <w:lang w:val="pt-BR"/>
        </w:rPr>
        <w:t>Cada data center pode fazer parte de apenas um farm de servidores. Você poderá reatribuir um data center de um farm de</w:t>
      </w:r>
      <w:r w:rsidR="00F00D3A" w:rsidRPr="00F65089">
        <w:rPr>
          <w:lang w:val="pt-BR"/>
        </w:rPr>
        <w:t> </w:t>
      </w:r>
      <w:r w:rsidRPr="00F65089">
        <w:rPr>
          <w:lang w:val="pt-BR"/>
        </w:rPr>
        <w:t>servidores para outro, mas não em curto prazo (ou seja, não durante o período de 30 dias desde a última atribuição).</w:t>
      </w:r>
    </w:p>
    <w:p w:rsidR="000A570B" w:rsidRPr="00F65089" w:rsidRDefault="000A570B" w:rsidP="005C597A">
      <w:pPr>
        <w:pStyle w:val="PURBlueStrong"/>
        <w:rPr>
          <w:lang w:val="pt-BR"/>
        </w:rPr>
      </w:pPr>
      <w:r w:rsidRPr="00F65089">
        <w:rPr>
          <w:lang w:val="pt-BR"/>
        </w:rPr>
        <w:t>Reconsignação de licença</w:t>
      </w:r>
    </w:p>
    <w:p w:rsidR="000A570B" w:rsidRPr="00F65089" w:rsidRDefault="000A570B" w:rsidP="00CB18F8">
      <w:pPr>
        <w:pStyle w:val="PURBody-Indented"/>
        <w:ind w:left="274"/>
        <w:rPr>
          <w:lang w:val="pt-BR"/>
        </w:rPr>
      </w:pPr>
      <w:r w:rsidRPr="00F65089">
        <w:rPr>
          <w:rStyle w:val="Strong"/>
          <w:lang w:val="pt-BR"/>
        </w:rPr>
        <w:t xml:space="preserve">Em um Farm de Servidores: </w:t>
      </w:r>
      <w:r w:rsidRPr="00F65089">
        <w:rPr>
          <w:lang w:val="pt-BR"/>
        </w:rPr>
        <w:t>Você poderá reatribuir licenças a qualquer um dos seus servidores localizados no mesmo farm de servidores, conforme a frequência necessária. A proibição em relação à reconsignação no meio do mês do calendário não se aplica a licenças consignadas a servidores localizados no mesmo farm de servidores.</w:t>
      </w:r>
    </w:p>
    <w:p w:rsidR="000A570B" w:rsidRPr="00F65089" w:rsidRDefault="000A570B" w:rsidP="00CB18F8">
      <w:pPr>
        <w:pStyle w:val="PURBody-Indented"/>
        <w:ind w:left="274"/>
        <w:rPr>
          <w:lang w:val="pt-BR"/>
        </w:rPr>
      </w:pPr>
      <w:r w:rsidRPr="00F65089">
        <w:rPr>
          <w:rStyle w:val="Strong"/>
          <w:lang w:val="pt-BR"/>
        </w:rPr>
        <w:lastRenderedPageBreak/>
        <w:t xml:space="preserve">Por meio de Farms de Servidores: </w:t>
      </w:r>
      <w:r w:rsidRPr="00F65089">
        <w:rPr>
          <w:lang w:val="pt-BR"/>
        </w:rPr>
        <w:t>Você poderá transferir licenças a qualquer um dos seus servidores localizados em diferentes farms de servidores, mas não durante o mesmo mês de calendário.</w:t>
      </w:r>
    </w:p>
    <w:p w:rsidR="000A570B" w:rsidRPr="00F65089" w:rsidRDefault="000A570B" w:rsidP="000A570B">
      <w:pPr>
        <w:pStyle w:val="PURBlueStrong"/>
        <w:rPr>
          <w:lang w:val="pt-BR"/>
        </w:rPr>
      </w:pPr>
      <w:r w:rsidRPr="00F65089">
        <w:rPr>
          <w:lang w:val="pt-BR"/>
        </w:rPr>
        <w:t>Determinando o Número de Licenças Necessário</w:t>
      </w:r>
    </w:p>
    <w:p w:rsidR="000A570B" w:rsidRPr="00F65089" w:rsidRDefault="000A570B" w:rsidP="000A570B">
      <w:pPr>
        <w:pStyle w:val="PURBody-Indented"/>
        <w:rPr>
          <w:lang w:val="pt-BR"/>
        </w:rPr>
      </w:pPr>
      <w:r w:rsidRPr="00F65089">
        <w:rPr>
          <w:lang w:val="pt-BR"/>
        </w:rPr>
        <w:t>Não obstante qualquer disposição em contrário nos Termos Gerais de Licença sobre a contagem de processadores físicos e</w:t>
      </w:r>
      <w:r w:rsidR="005C597A" w:rsidRPr="00F65089">
        <w:rPr>
          <w:lang w:val="pt-BR"/>
        </w:rPr>
        <w:t> </w:t>
      </w:r>
      <w:r w:rsidRPr="00F65089">
        <w:rPr>
          <w:lang w:val="pt-BR"/>
        </w:rPr>
        <w:t>virtuais, você precisará, a qualquer momento, de um número de licenças igual ou superior ao número de processadores físicos em servidores licenciados em um farm de servidores de suporte ou usados pelos OSEs nas instâncias em que o software estiver em execução.</w:t>
      </w:r>
    </w:p>
    <w:p w:rsidR="000A570B" w:rsidRPr="00F65089" w:rsidRDefault="000A570B" w:rsidP="000A570B">
      <w:pPr>
        <w:pStyle w:val="PURBlueStrong"/>
        <w:rPr>
          <w:lang w:val="pt-BR"/>
        </w:rPr>
      </w:pPr>
      <w:r w:rsidRPr="00F65089">
        <w:rPr>
          <w:lang w:val="pt-BR"/>
        </w:rPr>
        <w:t>Executando instâncias do Software para Servidores em um Farm de Servidores</w:t>
      </w:r>
    </w:p>
    <w:p w:rsidR="00156D47" w:rsidRPr="00F65089" w:rsidRDefault="00156D47" w:rsidP="00156D47">
      <w:pPr>
        <w:pStyle w:val="PURBody-Indented"/>
        <w:rPr>
          <w:lang w:val="pt-BR"/>
        </w:rPr>
      </w:pPr>
      <w:r w:rsidRPr="00F65089">
        <w:rPr>
          <w:b/>
          <w:lang w:val="pt-BR"/>
        </w:rPr>
        <w:t>Para todos os softwares para servidores cobertos pela Mobilidade de Licença:</w:t>
      </w:r>
      <w:r w:rsidRPr="00F65089">
        <w:rPr>
          <w:lang w:val="pt-BR"/>
        </w:rPr>
        <w:t xml:space="preserve"> Como é permitido realocar licenças conforme necessário, desde que você atenda ao requisito a seguir, você poderá executar o software em qualquer número de ambientes de sistema operacional (ou OSEs) em um farm de servidores. O número de processadores físicos de suporte ou usados pelos ambientes de sistema operacional (ou OSEs), a qualquer momento, não podem exceder o número de licenças consignadas a</w:t>
      </w:r>
      <w:r w:rsidR="005C597A" w:rsidRPr="00F65089">
        <w:rPr>
          <w:lang w:val="pt-BR"/>
        </w:rPr>
        <w:t> </w:t>
      </w:r>
      <w:r w:rsidRPr="00F65089">
        <w:rPr>
          <w:lang w:val="pt-BR"/>
        </w:rPr>
        <w:t>servidores no farm.</w:t>
      </w:r>
    </w:p>
    <w:p w:rsidR="000A570B" w:rsidRPr="00F65089" w:rsidRDefault="000A570B" w:rsidP="000A570B">
      <w:pPr>
        <w:pStyle w:val="PURBlueStrong"/>
        <w:rPr>
          <w:lang w:val="pt-BR"/>
        </w:rPr>
      </w:pPr>
      <w:r w:rsidRPr="00F65089">
        <w:rPr>
          <w:rStyle w:val="PURBlueStrong-IndentedChar"/>
          <w:smallCaps/>
          <w:lang w:val="pt-BR"/>
        </w:rPr>
        <w:t>Método Alternativo de Contagem</w:t>
      </w:r>
    </w:p>
    <w:p w:rsidR="000A570B" w:rsidRPr="00F65089" w:rsidRDefault="000A570B" w:rsidP="000A570B">
      <w:pPr>
        <w:pStyle w:val="PURBody-Indented"/>
        <w:rPr>
          <w:lang w:val="pt-BR"/>
        </w:rPr>
      </w:pPr>
      <w:r w:rsidRPr="00F65089">
        <w:rPr>
          <w:lang w:val="pt-BR"/>
        </w:rPr>
        <w:t>Em vez de contar o número de processadores físicos de suporte a OSEs virtuais, você poderá contar o número de processadores virtuais usados pelos OSEs virtuais nos quais haja instâncias em execução. Para os fins desse método de contagem, desconsidera-se a declaração nas Condições Universais de Licença de que um processador virtual tenha o mesmo número de segmentos (threads) e núcleos (cores) que cada processador físico subjacente. Você deve atribuir um número de licenças igual à</w:t>
      </w:r>
      <w:r w:rsidR="005C597A" w:rsidRPr="00F65089">
        <w:rPr>
          <w:lang w:val="pt-BR"/>
        </w:rPr>
        <w:t> </w:t>
      </w:r>
      <w:r w:rsidRPr="00F65089">
        <w:rPr>
          <w:lang w:val="pt-BR"/>
        </w:rPr>
        <w:t>soma do maior número de:</w:t>
      </w:r>
    </w:p>
    <w:p w:rsidR="000A570B" w:rsidRPr="00F65089" w:rsidRDefault="000A570B" w:rsidP="00610A59">
      <w:pPr>
        <w:pStyle w:val="PURBullet-Indented"/>
        <w:numPr>
          <w:ilvl w:val="0"/>
          <w:numId w:val="38"/>
        </w:numPr>
        <w:ind w:left="486" w:hanging="216"/>
        <w:rPr>
          <w:lang w:val="pt-BR"/>
        </w:rPr>
      </w:pPr>
      <w:r w:rsidRPr="00F65089">
        <w:rPr>
          <w:lang w:val="pt-BR"/>
        </w:rPr>
        <w:t>processadores virtuais, a qualquer momento, usados pelos OSEs virtuais nos quais haja instâncias do software em execução e</w:t>
      </w:r>
      <w:r w:rsidR="0051372F" w:rsidRPr="00F65089">
        <w:rPr>
          <w:lang w:val="pt-BR"/>
        </w:rPr>
        <w:t> </w:t>
      </w:r>
    </w:p>
    <w:p w:rsidR="000A570B" w:rsidRPr="00F65089" w:rsidRDefault="000A570B" w:rsidP="00610A59">
      <w:pPr>
        <w:pStyle w:val="PURBullet-Indented"/>
        <w:numPr>
          <w:ilvl w:val="0"/>
          <w:numId w:val="38"/>
        </w:numPr>
        <w:ind w:left="486" w:hanging="216"/>
        <w:rPr>
          <w:lang w:val="pt-BR"/>
        </w:rPr>
      </w:pPr>
      <w:r w:rsidRPr="00F65089">
        <w:rPr>
          <w:lang w:val="pt-BR"/>
        </w:rPr>
        <w:t>processadores físicos, a qualquer momento, usados por OSEs físicos nos quais haja instâncias do software em execução</w:t>
      </w:r>
    </w:p>
    <w:p w:rsidR="000A570B" w:rsidRPr="00F65089" w:rsidRDefault="005B6797" w:rsidP="000A570B">
      <w:pPr>
        <w:pStyle w:val="PURBullet"/>
        <w:jc w:val="right"/>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0A570B" w:rsidRPr="00F65089" w:rsidRDefault="005F6596" w:rsidP="000A570B">
      <w:pPr>
        <w:pStyle w:val="PURHeading1"/>
        <w:rPr>
          <w:lang w:val="pt-BR"/>
        </w:rPr>
      </w:pPr>
      <w:r w:rsidRPr="00F65089">
        <w:rPr>
          <w:lang w:val="pt-BR"/>
        </w:rPr>
        <w:t>Termos de Licença Específicos ao Produto</w:t>
      </w:r>
    </w:p>
    <w:p w:rsidR="000A570B" w:rsidRPr="00F65089" w:rsidRDefault="000A570B" w:rsidP="000A570B">
      <w:pPr>
        <w:pStyle w:val="PURProductName"/>
        <w:rPr>
          <w:lang w:val="fr-FR"/>
        </w:rPr>
      </w:pPr>
      <w:bookmarkStart w:id="55" w:name="_Toc297828693"/>
      <w:bookmarkStart w:id="56" w:name="_Toc297883448"/>
      <w:bookmarkStart w:id="57" w:name="_Toc299531301"/>
      <w:bookmarkStart w:id="58" w:name="_Toc299531409"/>
      <w:bookmarkStart w:id="59" w:name="_Toc299531517"/>
      <w:bookmarkStart w:id="60" w:name="_Toc299957126"/>
      <w:bookmarkStart w:id="61" w:name="_Toc346536835"/>
      <w:bookmarkStart w:id="62" w:name="_Toc339280302"/>
      <w:bookmarkStart w:id="63" w:name="_Toc339280364"/>
      <w:bookmarkStart w:id="64" w:name="_Toc363552773"/>
      <w:bookmarkStart w:id="65" w:name="_Toc363552838"/>
      <w:bookmarkStart w:id="66" w:name="_Toc378682218"/>
      <w:bookmarkStart w:id="67" w:name="_Toc378682238"/>
      <w:bookmarkStart w:id="68" w:name="_Toc371268250"/>
      <w:bookmarkStart w:id="69" w:name="_Toc371268317"/>
      <w:bookmarkStart w:id="70" w:name="_Toc379278453"/>
      <w:bookmarkStart w:id="71" w:name="_Toc379278517"/>
      <w:bookmarkStart w:id="72" w:name="_Toc388603274"/>
      <w:bookmarkStart w:id="73" w:name="_Toc388603351"/>
      <w:r w:rsidRPr="00F65089">
        <w:rPr>
          <w:lang w:val="fr-FR"/>
        </w:rPr>
        <w:t>Core Infrastructure Server Suite Datacenter</w:t>
      </w:r>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bookmarkEnd w:id="72"/>
      <w:bookmarkEnd w:id="73"/>
      <w:r w:rsidR="00061C1C">
        <w:fldChar w:fldCharType="begin"/>
      </w:r>
      <w:r w:rsidRPr="00F65089">
        <w:rPr>
          <w:lang w:val="fr-FR"/>
        </w:rPr>
        <w:instrText>XE "Core Infrastructure Server Suite Datacenter"</w:instrText>
      </w:r>
      <w:r w:rsidR="00061C1C">
        <w:fldChar w:fldCharType="end"/>
      </w:r>
    </w:p>
    <w:p w:rsidR="000A570B" w:rsidRPr="00F65089" w:rsidRDefault="000A570B" w:rsidP="000A570B">
      <w:pPr>
        <w:spacing w:line="240" w:lineRule="exact"/>
        <w:rPr>
          <w:lang w:val="pt-BR"/>
        </w:rPr>
      </w:pPr>
      <w:r w:rsidRPr="00F65089">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3D4C90" w:rsidTr="00AE7BEF">
        <w:tc>
          <w:tcPr>
            <w:tcW w:w="2477" w:type="pct"/>
          </w:tcPr>
          <w:p w:rsidR="000A570B" w:rsidRPr="00F65089" w:rsidRDefault="005E52C7" w:rsidP="00AE7BEF">
            <w:pPr>
              <w:spacing w:after="0"/>
              <w:rPr>
                <w:rFonts w:ascii="Arial Narrow" w:hAnsi="Arial Narrow"/>
                <w:color w:val="404040" w:themeColor="text1" w:themeTint="BF"/>
                <w:sz w:val="18"/>
                <w:lang w:val="pt-BR"/>
              </w:rPr>
            </w:pPr>
            <w:r w:rsidRPr="00F65089">
              <w:rPr>
                <w:rFonts w:ascii="Arial Narrow" w:hAnsi="Arial Narrow"/>
                <w:color w:val="404040" w:themeColor="text1" w:themeTint="BF"/>
                <w:sz w:val="18"/>
                <w:lang w:val="pt-BR"/>
              </w:rPr>
              <w:t xml:space="preserve">Mobilidade de Licença em Farms de Servidores: </w:t>
            </w:r>
            <w:r w:rsidRPr="00F65089">
              <w:rPr>
                <w:rFonts w:ascii="Arial Narrow" w:hAnsi="Arial Narrow"/>
                <w:b/>
                <w:color w:val="404040" w:themeColor="text1" w:themeTint="BF"/>
                <w:sz w:val="18"/>
                <w:lang w:val="pt-BR"/>
              </w:rPr>
              <w:t xml:space="preserve">Não </w:t>
            </w:r>
          </w:p>
        </w:tc>
        <w:tc>
          <w:tcPr>
            <w:tcW w:w="2523" w:type="pct"/>
          </w:tcPr>
          <w:p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0A570B" w:rsidRPr="003D4C90" w:rsidTr="00AE7BEF">
        <w:tc>
          <w:tcPr>
            <w:tcW w:w="2477" w:type="pct"/>
          </w:tcPr>
          <w:p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p>
        </w:tc>
        <w:tc>
          <w:tcPr>
            <w:tcW w:w="2523" w:type="pct"/>
          </w:tcPr>
          <w:p w:rsidR="000A570B" w:rsidRPr="003D4C90" w:rsidRDefault="000A570B" w:rsidP="00AE7BEF">
            <w:pPr>
              <w:spacing w:after="0"/>
              <w:rPr>
                <w:rFonts w:ascii="Arial Narrow" w:hAnsi="Arial Narrow"/>
                <w:color w:val="404040" w:themeColor="text1" w:themeTint="BF"/>
                <w:sz w:val="18"/>
              </w:rPr>
            </w:pPr>
          </w:p>
        </w:tc>
      </w:tr>
    </w:tbl>
    <w:p w:rsidR="000A570B" w:rsidRPr="006F077C" w:rsidRDefault="000A570B" w:rsidP="000A570B">
      <w:pPr>
        <w:pStyle w:val="PURADDITIONALTERMSHEADERMB"/>
      </w:pPr>
      <w:r>
        <w:t xml:space="preserve">Termos Adicionais: </w:t>
      </w:r>
    </w:p>
    <w:p w:rsidR="000A570B" w:rsidRPr="006F077C" w:rsidRDefault="000A570B" w:rsidP="000A570B">
      <w:pPr>
        <w:pStyle w:val="PURBlueStrong"/>
      </w:pPr>
      <w:r>
        <w:t>Pacote do Produto</w:t>
      </w:r>
    </w:p>
    <w:p w:rsidR="000A570B" w:rsidRPr="00F65089" w:rsidRDefault="000A570B" w:rsidP="000A570B">
      <w:pPr>
        <w:pStyle w:val="PURBody-Indented"/>
        <w:rPr>
          <w:lang w:val="pt-BR"/>
        </w:rPr>
      </w:pPr>
      <w:r w:rsidRPr="00F65089">
        <w:rPr>
          <w:lang w:val="pt-BR"/>
        </w:rPr>
        <w:t>O Core Infrastructure Server Suite Datacenter inclui os direitos de uso de vários produtos. A licença fornece direitos de uso do</w:t>
      </w:r>
      <w:r w:rsidR="005C597A" w:rsidRPr="00F65089">
        <w:rPr>
          <w:lang w:val="pt-BR"/>
        </w:rPr>
        <w:t> </w:t>
      </w:r>
      <w:r w:rsidRPr="00F65089">
        <w:rPr>
          <w:lang w:val="pt-BR"/>
        </w:rPr>
        <w:t>software em um servidor e de gerenciamento do software em execução no servidor. Os mesmos produtos também estão disponíveis de acordo com as licenças de gerenciamento e de software individual, conforme descrito em outras seções destes direitos de uso de produto. É facultado a você o direito de usar os produtos incluídos no pacote, conforme permitido nesta seção.</w:t>
      </w:r>
    </w:p>
    <w:p w:rsidR="000A570B" w:rsidRPr="00F65089" w:rsidRDefault="000A570B" w:rsidP="000A570B">
      <w:pPr>
        <w:pStyle w:val="PURBody-Indented"/>
        <w:rPr>
          <w:lang w:val="pt-BR"/>
        </w:rPr>
      </w:pPr>
      <w:r w:rsidRPr="00F65089">
        <w:rPr>
          <w:lang w:val="pt-BR"/>
        </w:rPr>
        <w:t>Ao adquirir uma licença do Core Infrastructure Server Suite Datacenter, você obterá uma licença individual que deverá ser consignada a um único dispositivo ou servidor. Você não obterá um conjunto de licenças de gerenciamento e de software individual para os produtos incluídos no pacote.</w:t>
      </w:r>
    </w:p>
    <w:p w:rsidR="000A570B" w:rsidRPr="00F65089" w:rsidRDefault="000A570B" w:rsidP="000A570B">
      <w:pPr>
        <w:pStyle w:val="PURBlueStrong"/>
        <w:rPr>
          <w:lang w:val="fr-FR"/>
        </w:rPr>
      </w:pPr>
      <w:r w:rsidRPr="00F65089">
        <w:rPr>
          <w:lang w:val="fr-FR"/>
        </w:rPr>
        <w:t>Core Infrastructure Server (CIS) Suite Datacenter</w:t>
      </w:r>
    </w:p>
    <w:p w:rsidR="000A570B" w:rsidRPr="00F65089" w:rsidRDefault="000A570B" w:rsidP="000A570B">
      <w:pPr>
        <w:ind w:left="270"/>
        <w:rPr>
          <w:lang w:val="pt-BR"/>
        </w:rPr>
      </w:pPr>
      <w:r w:rsidRPr="00F65089">
        <w:rPr>
          <w:rFonts w:cs="Arial"/>
          <w:b/>
          <w:color w:val="404040" w:themeColor="text1" w:themeTint="BF"/>
          <w:sz w:val="18"/>
          <w:lang w:val="pt-BR"/>
        </w:rPr>
        <w:t>Definições</w:t>
      </w:r>
      <w:r w:rsidRPr="00F65089">
        <w:rPr>
          <w:b/>
          <w:color w:val="404040" w:themeColor="text1" w:themeTint="BF"/>
          <w:sz w:val="18"/>
          <w:lang w:val="pt-BR"/>
        </w:rPr>
        <w:t>.</w:t>
      </w:r>
      <w:r w:rsidRPr="00F65089">
        <w:rPr>
          <w:rFonts w:cs="Arial"/>
          <w:color w:val="404040" w:themeColor="text1" w:themeTint="BF"/>
          <w:sz w:val="18"/>
          <w:lang w:val="pt-BR"/>
        </w:rPr>
        <w:t xml:space="preserve"> Software “Core Infrastructure Server (“CIS”)</w:t>
      </w:r>
      <w:r w:rsidR="00D71E69">
        <w:rPr>
          <w:rFonts w:cs="Arial"/>
          <w:color w:val="404040" w:themeColor="text1" w:themeTint="BF"/>
          <w:sz w:val="18"/>
          <w:lang w:val="pt-BR"/>
        </w:rPr>
        <w:t>”</w:t>
      </w:r>
      <w:r w:rsidRPr="00F65089">
        <w:rPr>
          <w:rFonts w:cs="Arial"/>
          <w:color w:val="404040" w:themeColor="text1" w:themeTint="BF"/>
          <w:sz w:val="18"/>
          <w:lang w:val="pt-BR"/>
        </w:rPr>
        <w:t>, no contexto de uma licença do CIS Suite Datacenter, é o software da Microsoft cujos direitos de gerenciamento, uso ou acesso foram concedidos a você de acordo com a licença do CIS Suite Datacenter. O Software CIS inclui as versões mais recentes disponibilizadas, bem como qualquer versão anterior.</w:t>
      </w:r>
    </w:p>
    <w:p w:rsidR="00570135" w:rsidRPr="00F65089" w:rsidRDefault="00570135" w:rsidP="00570135">
      <w:pPr>
        <w:pStyle w:val="PURBlueStrong-Indented"/>
        <w:rPr>
          <w:lang w:val="pt-BR"/>
        </w:rPr>
      </w:pPr>
      <w:r w:rsidRPr="00F65089">
        <w:rPr>
          <w:lang w:val="pt-BR"/>
        </w:rPr>
        <w:t>Direitos de Uso Aplicáveis</w:t>
      </w:r>
    </w:p>
    <w:p w:rsidR="00570135" w:rsidRPr="00F65089" w:rsidRDefault="00570135" w:rsidP="002448BE">
      <w:pPr>
        <w:pStyle w:val="PURBody-Indented"/>
        <w:rPr>
          <w:lang w:val="pt-BR"/>
        </w:rPr>
      </w:pPr>
      <w:r w:rsidRPr="00F65089">
        <w:rPr>
          <w:lang w:val="pt-BR"/>
        </w:rPr>
        <w:t>O seu acesso e uso do software CIS são regidos pelos termos de licença aplicáveis relacionados ao CIS conforme modificados por</w:t>
      </w:r>
      <w:r w:rsidR="005C597A" w:rsidRPr="00F65089">
        <w:rPr>
          <w:lang w:val="pt-BR"/>
        </w:rPr>
        <w:t> </w:t>
      </w:r>
      <w:r w:rsidRPr="00F65089">
        <w:rPr>
          <w:lang w:val="pt-BR"/>
        </w:rPr>
        <w:t>estes termos de licença. É necessário consignar uma licença a cada processador físico em cada servidor em que o CIS é</w:t>
      </w:r>
      <w:r w:rsidR="005C597A" w:rsidRPr="00F65089">
        <w:rPr>
          <w:lang w:val="pt-BR"/>
        </w:rPr>
        <w:t> </w:t>
      </w:r>
      <w:r w:rsidRPr="00F65089">
        <w:rPr>
          <w:lang w:val="pt-BR"/>
        </w:rPr>
        <w:t>executado.</w:t>
      </w:r>
    </w:p>
    <w:p w:rsidR="00570135" w:rsidRPr="006F077C" w:rsidRDefault="00570135" w:rsidP="00570135">
      <w:pPr>
        <w:pStyle w:val="PURBlueStrong-Indented"/>
      </w:pPr>
      <w:r>
        <w:t>Software CIS Incluído</w:t>
      </w:r>
    </w:p>
    <w:p w:rsidR="00570135" w:rsidRPr="006F077C" w:rsidRDefault="00830DCA" w:rsidP="00610A59">
      <w:pPr>
        <w:pStyle w:val="PURBullet-Indented"/>
        <w:numPr>
          <w:ilvl w:val="0"/>
          <w:numId w:val="6"/>
        </w:numPr>
      </w:pPr>
      <w:r>
        <w:t>Windows Server Datacenter</w:t>
      </w:r>
    </w:p>
    <w:p w:rsidR="00570135" w:rsidRPr="006F077C" w:rsidRDefault="00830DCA" w:rsidP="00610A59">
      <w:pPr>
        <w:pStyle w:val="PURBullet-Indented"/>
        <w:numPr>
          <w:ilvl w:val="0"/>
          <w:numId w:val="6"/>
        </w:numPr>
      </w:pPr>
      <w:r>
        <w:t>System Center Datacenter</w:t>
      </w:r>
    </w:p>
    <w:p w:rsidR="00570135" w:rsidRPr="00F65089" w:rsidRDefault="00570135" w:rsidP="00570135">
      <w:pPr>
        <w:pStyle w:val="PURBody-Indented"/>
        <w:rPr>
          <w:lang w:val="pt-BR"/>
        </w:rPr>
      </w:pPr>
      <w:r w:rsidRPr="00F65089">
        <w:rPr>
          <w:b/>
          <w:lang w:val="pt-BR"/>
        </w:rPr>
        <w:lastRenderedPageBreak/>
        <w:t xml:space="preserve">Windows Server Datacenter: </w:t>
      </w:r>
      <w:r w:rsidRPr="00F65089">
        <w:rPr>
          <w:lang w:val="pt-BR"/>
        </w:rPr>
        <w:t>Você poderá executar qualquer número de instâncias do Windows Server Datacenter em qualquer número de ambientes de sistema operacional ou OSEs em cada servidor licenciado.</w:t>
      </w:r>
    </w:p>
    <w:p w:rsidR="00570135" w:rsidRPr="00F65089" w:rsidRDefault="00570135" w:rsidP="00570135">
      <w:pPr>
        <w:pStyle w:val="PURBody-Indented"/>
        <w:rPr>
          <w:lang w:val="pt-BR"/>
        </w:rPr>
      </w:pPr>
      <w:r w:rsidRPr="00F65089">
        <w:rPr>
          <w:b/>
          <w:lang w:val="pt-BR"/>
        </w:rPr>
        <w:t xml:space="preserve">Licenças de Gerenciamento: </w:t>
      </w:r>
      <w:r w:rsidRPr="00F65089">
        <w:rPr>
          <w:lang w:val="pt-BR"/>
        </w:rPr>
        <w:t>Será considerado que você cedeu ao servidor licenciado um número de licenças do System Center Datacenter equivalente à quantidade de licenças do CIS Suite Datacenter cedidas ao servidor.</w:t>
      </w:r>
    </w:p>
    <w:p w:rsidR="007C3F0F" w:rsidRPr="00F65089" w:rsidRDefault="007C3F0F" w:rsidP="00610A59">
      <w:pPr>
        <w:pStyle w:val="PURBullet-Indented"/>
        <w:numPr>
          <w:ilvl w:val="0"/>
          <w:numId w:val="39"/>
        </w:numPr>
        <w:ind w:left="540" w:hanging="270"/>
        <w:rPr>
          <w:lang w:val="pt-BR"/>
        </w:rPr>
      </w:pPr>
      <w:r w:rsidRPr="00F65089">
        <w:rPr>
          <w:lang w:val="pt-BR"/>
        </w:rPr>
        <w:t>Você poderá usar o System Center incluído no CIS para gerenciar OSEs em qualquer um dos seus dispositivos não licenciados com o CIS Suite, contanto que você ou os seus usuários adquiram separadamente e atribuam licenças de gerenciamento conforme contemplado nos Direitos de Uso do Services Provider ou nos Direitos de Uso de Produto de Licenciamento por Volume, conforme aplicável, relativos a esse software.</w:t>
      </w:r>
    </w:p>
    <w:p w:rsidR="00570135" w:rsidRPr="006F077C" w:rsidRDefault="00570135" w:rsidP="00570135">
      <w:pPr>
        <w:pStyle w:val="PURBlueStrong-Indented"/>
      </w:pPr>
      <w:r>
        <w:t>Termos Adicionais</w:t>
      </w:r>
    </w:p>
    <w:p w:rsidR="00570135" w:rsidRPr="00F65089" w:rsidRDefault="00570135" w:rsidP="00610A59">
      <w:pPr>
        <w:pStyle w:val="PURBullet-Indented"/>
        <w:numPr>
          <w:ilvl w:val="0"/>
          <w:numId w:val="7"/>
        </w:numPr>
        <w:rPr>
          <w:lang w:val="pt-BR"/>
        </w:rPr>
      </w:pPr>
      <w:r w:rsidRPr="00F65089">
        <w:rPr>
          <w:lang w:val="pt-BR"/>
        </w:rPr>
        <w:t>Não obstante qualquer disposição em contrário no seu contrato de licença e nos Termos Universais de Licença nestes Direitos de Uso do Services Provider sobre atualização e downgrade de componentes separadamente, você poderá executar uma versão ou edição anterior de qualquer um dos produtos individuais incluídos no CIS Suite, conforme permitido nos termos de licença desse produto nos Direitos de Uso do Services Provider.</w:t>
      </w:r>
    </w:p>
    <w:p w:rsidR="00570135" w:rsidRPr="00F65089" w:rsidRDefault="00570135" w:rsidP="00610A59">
      <w:pPr>
        <w:pStyle w:val="PURBullet-Indented"/>
        <w:numPr>
          <w:ilvl w:val="0"/>
          <w:numId w:val="7"/>
        </w:numPr>
        <w:rPr>
          <w:lang w:val="pt-BR"/>
        </w:rPr>
      </w:pPr>
      <w:r w:rsidRPr="00F65089">
        <w:rPr>
          <w:lang w:val="pt-BR"/>
        </w:rPr>
        <w:t>Todos os outros requisitos estabelecidos nos Direitos de Uso do Provedor de Serviços permanecem em pleno vigor e efeito.</w:t>
      </w:r>
    </w:p>
    <w:bookmarkStart w:id="74" w:name="_Toc299524950"/>
    <w:bookmarkStart w:id="75" w:name="_Toc299531302"/>
    <w:bookmarkStart w:id="76" w:name="_Toc299531410"/>
    <w:bookmarkStart w:id="77" w:name="_Toc299531518"/>
    <w:bookmarkStart w:id="78" w:name="_Toc299957127"/>
    <w:p w:rsidR="00A748AB" w:rsidRPr="00280ABB" w:rsidRDefault="00061C1C" w:rsidP="00CD6E9D">
      <w:pPr>
        <w:pStyle w:val="PURBreadcrumb"/>
        <w:keepNext w:val="0"/>
        <w:rPr>
          <w:lang w:val="fr-FR"/>
        </w:rPr>
      </w:pPr>
      <w:r>
        <w:fldChar w:fldCharType="begin"/>
      </w:r>
      <w:r w:rsidR="00A748AB" w:rsidRPr="00280ABB">
        <w:rPr>
          <w:lang w:val="fr-FR"/>
        </w:rPr>
        <w:instrText>HYPERLINK \l "Índice"</w:instrText>
      </w:r>
      <w:r>
        <w:fldChar w:fldCharType="separate"/>
      </w:r>
      <w:r w:rsidR="00A748AB" w:rsidRPr="00280ABB">
        <w:rPr>
          <w:rStyle w:val="Hyperlink"/>
          <w:rFonts w:ascii="Arial Narrow" w:hAnsi="Arial Narrow"/>
          <w:sz w:val="16"/>
          <w:lang w:val="fr-FR"/>
        </w:rPr>
        <w:t>Índice</w:t>
      </w:r>
      <w:r>
        <w:fldChar w:fldCharType="end"/>
      </w:r>
      <w:r w:rsidR="00A748AB" w:rsidRPr="00280ABB">
        <w:rPr>
          <w:lang w:val="fr-FR"/>
        </w:rPr>
        <w:t xml:space="preserve"> / </w:t>
      </w:r>
      <w:hyperlink w:anchor="UniversalTerms" w:history="1">
        <w:r w:rsidR="00A748AB" w:rsidRPr="00280ABB">
          <w:rPr>
            <w:rStyle w:val="Hyperlink"/>
            <w:rFonts w:ascii="Arial Narrow" w:hAnsi="Arial Narrow"/>
            <w:sz w:val="16"/>
            <w:lang w:val="fr-FR"/>
          </w:rPr>
          <w:t>Termos Universais de Licença</w:t>
        </w:r>
      </w:hyperlink>
    </w:p>
    <w:p w:rsidR="002E2D76" w:rsidRPr="00280ABB" w:rsidRDefault="002E2D76" w:rsidP="002E2D76">
      <w:pPr>
        <w:pStyle w:val="PURProductName"/>
        <w:rPr>
          <w:lang w:val="fr-FR"/>
        </w:rPr>
      </w:pPr>
      <w:bookmarkStart w:id="79" w:name="_Toc346536836"/>
      <w:bookmarkStart w:id="80" w:name="_Toc339280303"/>
      <w:bookmarkStart w:id="81" w:name="_Toc339280365"/>
      <w:bookmarkStart w:id="82" w:name="_Toc363552774"/>
      <w:bookmarkStart w:id="83" w:name="_Toc363552839"/>
      <w:bookmarkStart w:id="84" w:name="_Toc378682219"/>
      <w:bookmarkStart w:id="85" w:name="_Toc378682239"/>
      <w:bookmarkStart w:id="86" w:name="_Toc371268251"/>
      <w:bookmarkStart w:id="87" w:name="_Toc371268318"/>
      <w:bookmarkStart w:id="88" w:name="_Toc379278454"/>
      <w:bookmarkStart w:id="89" w:name="_Toc379278518"/>
      <w:bookmarkStart w:id="90" w:name="_Toc388603275"/>
      <w:bookmarkStart w:id="91" w:name="_Toc388603352"/>
      <w:r w:rsidRPr="00280ABB">
        <w:rPr>
          <w:lang w:val="fr-FR"/>
        </w:rPr>
        <w:t>Core Infrastructure Server Suite Standard</w:t>
      </w:r>
      <w:bookmarkEnd w:id="79"/>
      <w:bookmarkEnd w:id="80"/>
      <w:bookmarkEnd w:id="81"/>
      <w:bookmarkEnd w:id="82"/>
      <w:bookmarkEnd w:id="83"/>
      <w:bookmarkEnd w:id="84"/>
      <w:bookmarkEnd w:id="85"/>
      <w:bookmarkEnd w:id="86"/>
      <w:bookmarkEnd w:id="87"/>
      <w:bookmarkEnd w:id="88"/>
      <w:bookmarkEnd w:id="89"/>
      <w:bookmarkEnd w:id="90"/>
      <w:bookmarkEnd w:id="91"/>
      <w:r w:rsidR="00061C1C">
        <w:fldChar w:fldCharType="begin"/>
      </w:r>
      <w:r w:rsidRPr="00280ABB">
        <w:rPr>
          <w:lang w:val="fr-FR"/>
        </w:rPr>
        <w:instrText>XE "Core Infrastructure Server Suite Standard"</w:instrText>
      </w:r>
      <w:r w:rsidR="00061C1C">
        <w:fldChar w:fldCharType="end"/>
      </w:r>
    </w:p>
    <w:p w:rsidR="002E2D76" w:rsidRPr="00F65089" w:rsidRDefault="002E2D76" w:rsidP="002E2D76">
      <w:pPr>
        <w:spacing w:line="240" w:lineRule="exact"/>
        <w:rPr>
          <w:lang w:val="pt-BR"/>
        </w:rPr>
      </w:pPr>
      <w:r w:rsidRPr="00F65089">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3D4C90" w:rsidTr="00984DEA">
        <w:tc>
          <w:tcPr>
            <w:tcW w:w="2477" w:type="pct"/>
          </w:tcPr>
          <w:p w:rsidR="002E2D76" w:rsidRPr="00F65089" w:rsidRDefault="002E2D76" w:rsidP="00984DEA">
            <w:pPr>
              <w:spacing w:after="0"/>
              <w:rPr>
                <w:rFonts w:ascii="Arial Narrow" w:hAnsi="Arial Narrow"/>
                <w:color w:val="404040" w:themeColor="text1" w:themeTint="BF"/>
                <w:sz w:val="18"/>
                <w:lang w:val="pt-BR"/>
              </w:rPr>
            </w:pPr>
            <w:r w:rsidRPr="00F65089">
              <w:rPr>
                <w:rFonts w:ascii="Arial Narrow" w:hAnsi="Arial Narrow"/>
                <w:color w:val="404040" w:themeColor="text1" w:themeTint="BF"/>
                <w:sz w:val="18"/>
                <w:lang w:val="pt-BR"/>
              </w:rPr>
              <w:t xml:space="preserve">Mobilidade de Licença em Farms de Servidores: </w:t>
            </w:r>
            <w:r w:rsidRPr="00F65089">
              <w:rPr>
                <w:rFonts w:ascii="Arial Narrow" w:hAnsi="Arial Narrow"/>
                <w:b/>
                <w:color w:val="404040" w:themeColor="text1" w:themeTint="BF"/>
                <w:sz w:val="18"/>
                <w:lang w:val="pt-BR"/>
              </w:rPr>
              <w:t xml:space="preserve">Não </w:t>
            </w:r>
          </w:p>
        </w:tc>
        <w:tc>
          <w:tcPr>
            <w:tcW w:w="2523" w:type="pct"/>
          </w:tcPr>
          <w:p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E2D76" w:rsidRPr="003D4C90" w:rsidTr="00984DEA">
        <w:tc>
          <w:tcPr>
            <w:tcW w:w="2477" w:type="pct"/>
          </w:tcPr>
          <w:p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p>
        </w:tc>
        <w:tc>
          <w:tcPr>
            <w:tcW w:w="2523" w:type="pct"/>
          </w:tcPr>
          <w:p w:rsidR="002E2D76" w:rsidRPr="003D4C90" w:rsidRDefault="002E2D76" w:rsidP="00984DEA">
            <w:pPr>
              <w:spacing w:after="0"/>
              <w:rPr>
                <w:rFonts w:ascii="Arial Narrow" w:hAnsi="Arial Narrow"/>
                <w:color w:val="404040" w:themeColor="text1" w:themeTint="BF"/>
                <w:sz w:val="18"/>
              </w:rPr>
            </w:pPr>
          </w:p>
        </w:tc>
      </w:tr>
    </w:tbl>
    <w:p w:rsidR="002E2D76" w:rsidRPr="006F077C" w:rsidRDefault="002E2D76" w:rsidP="002E2D76">
      <w:pPr>
        <w:pStyle w:val="PURADDITIONALTERMSHEADERMB"/>
      </w:pPr>
      <w:r>
        <w:t xml:space="preserve">Termos Adicionais: </w:t>
      </w:r>
    </w:p>
    <w:p w:rsidR="002E2D76" w:rsidRPr="006F077C" w:rsidRDefault="002E2D76" w:rsidP="002E2D76">
      <w:pPr>
        <w:pStyle w:val="PURBlueStrong"/>
      </w:pPr>
      <w:r>
        <w:t>Pacote do Produto</w:t>
      </w:r>
    </w:p>
    <w:p w:rsidR="002E2D76" w:rsidRPr="00F65089" w:rsidRDefault="002E2D76" w:rsidP="002E2D76">
      <w:pPr>
        <w:pStyle w:val="PURBody-Indented"/>
        <w:rPr>
          <w:lang w:val="pt-BR"/>
        </w:rPr>
      </w:pPr>
      <w:r w:rsidRPr="00F65089">
        <w:rPr>
          <w:lang w:val="pt-BR"/>
        </w:rPr>
        <w:t>O Core Infrastructure Server Suite Standard inclui os direitos de uso de vários produtos. A licença fornece direitos de uso do software em um servidor e de gerenciamento do software em execução no servidor. Os mesmos produtos também estão disponíveis de acordo com as licenças de gerenciamento e de software individual, conforme descrito em outras seções destes direitos de uso de produto. É facultado a você o direito de usar os produtos incluídos no pacote, conforme permitido nesta seção.</w:t>
      </w:r>
    </w:p>
    <w:p w:rsidR="002E2D76" w:rsidRPr="00F65089" w:rsidRDefault="002E2D76" w:rsidP="002E2D76">
      <w:pPr>
        <w:pStyle w:val="PURBody-Indented"/>
        <w:rPr>
          <w:lang w:val="pt-BR"/>
        </w:rPr>
      </w:pPr>
      <w:r w:rsidRPr="00F65089">
        <w:rPr>
          <w:lang w:val="pt-BR"/>
        </w:rPr>
        <w:t>Ao adquirir uma licença do Core Infrastructure Server Suite Standard, você obterá uma licença individual que deverá ser cedida a</w:t>
      </w:r>
      <w:r w:rsidR="009A20A1" w:rsidRPr="00F65089">
        <w:rPr>
          <w:lang w:val="pt-BR"/>
        </w:rPr>
        <w:t> </w:t>
      </w:r>
      <w:r w:rsidRPr="00F65089">
        <w:rPr>
          <w:lang w:val="pt-BR"/>
        </w:rPr>
        <w:t>um único dispositivo ou servidor. Você não obterá um conjunto de licenças de gerenciamento e de software individual para os produtos incluídos no pacote.</w:t>
      </w:r>
    </w:p>
    <w:p w:rsidR="002E2D76" w:rsidRPr="00F65089" w:rsidRDefault="002E2D76" w:rsidP="002E2D76">
      <w:pPr>
        <w:pStyle w:val="PURBlueStrong"/>
        <w:rPr>
          <w:lang w:val="fr-FR"/>
        </w:rPr>
      </w:pPr>
      <w:r w:rsidRPr="00F65089">
        <w:rPr>
          <w:lang w:val="fr-FR"/>
        </w:rPr>
        <w:t>Core Infrastructure Server (CIS) Suite Standard</w:t>
      </w:r>
    </w:p>
    <w:p w:rsidR="002E2D76" w:rsidRPr="00F65089" w:rsidRDefault="002E2D76" w:rsidP="00D71E69">
      <w:pPr>
        <w:ind w:left="270"/>
        <w:rPr>
          <w:lang w:val="pt-BR"/>
        </w:rPr>
      </w:pPr>
      <w:r w:rsidRPr="00F65089">
        <w:rPr>
          <w:rFonts w:cs="Arial"/>
          <w:b/>
          <w:color w:val="404040" w:themeColor="text1" w:themeTint="BF"/>
          <w:sz w:val="18"/>
          <w:lang w:val="pt-BR"/>
        </w:rPr>
        <w:t>Definições</w:t>
      </w:r>
      <w:r w:rsidRPr="006C0FDE">
        <w:rPr>
          <w:rFonts w:cs="Arial"/>
          <w:b/>
          <w:bCs/>
          <w:color w:val="404040" w:themeColor="text1" w:themeTint="BF"/>
          <w:sz w:val="18"/>
          <w:lang w:val="pt-BR"/>
        </w:rPr>
        <w:t xml:space="preserve">. </w:t>
      </w:r>
      <w:r w:rsidRPr="00F65089">
        <w:rPr>
          <w:rFonts w:cs="Arial"/>
          <w:color w:val="404040" w:themeColor="text1" w:themeTint="BF"/>
          <w:sz w:val="18"/>
          <w:lang w:val="pt-BR"/>
        </w:rPr>
        <w:t>Software “Core Infrastructure Server (“CIS”)</w:t>
      </w:r>
      <w:r w:rsidR="00D71E69">
        <w:rPr>
          <w:rFonts w:cs="Arial"/>
          <w:color w:val="404040" w:themeColor="text1" w:themeTint="BF"/>
          <w:sz w:val="18"/>
          <w:lang w:val="pt-BR"/>
        </w:rPr>
        <w:t>”</w:t>
      </w:r>
      <w:r w:rsidRPr="00F65089">
        <w:rPr>
          <w:rFonts w:cs="Arial"/>
          <w:color w:val="404040" w:themeColor="text1" w:themeTint="BF"/>
          <w:sz w:val="18"/>
          <w:lang w:val="pt-BR"/>
        </w:rPr>
        <w:t>, no contexto de uma licença do CIS Suite Standard, é o software da Microsoft cujos direitos de gerenciamento, uso ou acesso foram concedidos a você de acordo com a licença do CIS Suite Standard. O Software CIS inclui as versões mais recentes disponibilizadas, bem como qualquer versão anterior.</w:t>
      </w:r>
    </w:p>
    <w:p w:rsidR="002E2D76" w:rsidRPr="00F65089" w:rsidRDefault="002E2D76" w:rsidP="002E2D76">
      <w:pPr>
        <w:pStyle w:val="PURBlueStrong-Indented"/>
        <w:rPr>
          <w:lang w:val="pt-BR"/>
        </w:rPr>
      </w:pPr>
      <w:r w:rsidRPr="00F65089">
        <w:rPr>
          <w:lang w:val="pt-BR"/>
        </w:rPr>
        <w:t>Direitos de Uso Aplicáveis</w:t>
      </w:r>
    </w:p>
    <w:p w:rsidR="002E2D76" w:rsidRPr="00F65089" w:rsidRDefault="002E2D76" w:rsidP="002E2D76">
      <w:pPr>
        <w:pStyle w:val="PURBody-Indented"/>
        <w:rPr>
          <w:lang w:val="pt-BR"/>
        </w:rPr>
      </w:pPr>
      <w:r w:rsidRPr="00F65089">
        <w:rPr>
          <w:lang w:val="pt-BR"/>
        </w:rPr>
        <w:t>O seu acesso e uso do software CIS são regidos pelos termos de licença aplicáveis relacionados ao CIS conforme modificados por</w:t>
      </w:r>
      <w:r w:rsidR="009A20A1" w:rsidRPr="00F65089">
        <w:rPr>
          <w:lang w:val="pt-BR"/>
        </w:rPr>
        <w:t> </w:t>
      </w:r>
      <w:r w:rsidRPr="00F65089">
        <w:rPr>
          <w:lang w:val="pt-BR"/>
        </w:rPr>
        <w:t>estes termos de licença. É necessário consignar uma licença a cada processador físico em cada servidor em que o CIS é</w:t>
      </w:r>
      <w:r w:rsidR="009A20A1" w:rsidRPr="00F65089">
        <w:rPr>
          <w:lang w:val="pt-BR"/>
        </w:rPr>
        <w:t> </w:t>
      </w:r>
      <w:r w:rsidRPr="00F65089">
        <w:rPr>
          <w:lang w:val="pt-BR"/>
        </w:rPr>
        <w:t>executado.</w:t>
      </w:r>
    </w:p>
    <w:p w:rsidR="002E2D76" w:rsidRPr="006F077C" w:rsidRDefault="002E2D76" w:rsidP="002E2D76">
      <w:pPr>
        <w:pStyle w:val="PURBlueStrong-Indented"/>
      </w:pPr>
      <w:r>
        <w:t>Software CIS Incluído</w:t>
      </w:r>
    </w:p>
    <w:p w:rsidR="002E2D76" w:rsidRPr="006F077C" w:rsidRDefault="00830DCA" w:rsidP="00610A59">
      <w:pPr>
        <w:pStyle w:val="PURBullet-Indented"/>
        <w:numPr>
          <w:ilvl w:val="0"/>
          <w:numId w:val="6"/>
        </w:numPr>
      </w:pPr>
      <w:r>
        <w:t>Windows Server Standard</w:t>
      </w:r>
    </w:p>
    <w:p w:rsidR="002E2D76" w:rsidRPr="006F077C" w:rsidRDefault="00830DCA" w:rsidP="00610A59">
      <w:pPr>
        <w:pStyle w:val="PURBullet-Indented"/>
        <w:numPr>
          <w:ilvl w:val="0"/>
          <w:numId w:val="6"/>
        </w:numPr>
      </w:pPr>
      <w:r>
        <w:t>System Center Standard</w:t>
      </w:r>
    </w:p>
    <w:p w:rsidR="002E2D76" w:rsidRPr="00F65089" w:rsidRDefault="002E2D76" w:rsidP="00EB0B5C">
      <w:pPr>
        <w:pStyle w:val="PURBody-Indented"/>
        <w:spacing w:after="100"/>
        <w:ind w:left="274"/>
        <w:rPr>
          <w:lang w:val="pt-BR"/>
        </w:rPr>
      </w:pPr>
      <w:r w:rsidRPr="00F65089">
        <w:rPr>
          <w:b/>
          <w:lang w:val="pt-BR"/>
        </w:rPr>
        <w:t xml:space="preserve">Windows Server Standard: </w:t>
      </w:r>
      <w:r w:rsidRPr="00F65089">
        <w:rPr>
          <w:lang w:val="pt-BR"/>
        </w:rPr>
        <w:t>Você poderá executar no servidor licenciado, a qualquer momento:</w:t>
      </w:r>
    </w:p>
    <w:p w:rsidR="002E2D76" w:rsidRPr="00F65089" w:rsidRDefault="002E2D76" w:rsidP="00610A59">
      <w:pPr>
        <w:pStyle w:val="PURBullet-Indented"/>
        <w:numPr>
          <w:ilvl w:val="1"/>
          <w:numId w:val="11"/>
        </w:numPr>
        <w:spacing w:after="100"/>
        <w:rPr>
          <w:lang w:val="pt-BR"/>
        </w:rPr>
      </w:pPr>
      <w:r w:rsidRPr="00F65089">
        <w:rPr>
          <w:lang w:val="pt-BR"/>
        </w:rPr>
        <w:t>Uma instância do Windows Server Standard em um OSE físico</w:t>
      </w:r>
    </w:p>
    <w:p w:rsidR="002E2D76" w:rsidRPr="00F65089" w:rsidRDefault="002E2D76" w:rsidP="00610A59">
      <w:pPr>
        <w:pStyle w:val="PURBullet-Indented"/>
        <w:numPr>
          <w:ilvl w:val="1"/>
          <w:numId w:val="11"/>
        </w:numPr>
        <w:spacing w:after="100"/>
        <w:rPr>
          <w:lang w:val="pt-BR"/>
        </w:rPr>
      </w:pPr>
      <w:r w:rsidRPr="00F65089">
        <w:rPr>
          <w:lang w:val="pt-BR"/>
        </w:rPr>
        <w:t>Uma instância do Windows Server Standard em um OSE virtual</w:t>
      </w:r>
    </w:p>
    <w:p w:rsidR="002E2D76" w:rsidRPr="00F65089" w:rsidRDefault="002E2D76" w:rsidP="009A20A1">
      <w:pPr>
        <w:pStyle w:val="PURBody-Indented"/>
        <w:spacing w:after="100"/>
        <w:ind w:left="274"/>
        <w:rPr>
          <w:lang w:val="pt-BR"/>
        </w:rPr>
      </w:pPr>
      <w:r w:rsidRPr="00F65089">
        <w:rPr>
          <w:lang w:val="pt-BR"/>
        </w:rPr>
        <w:t>Se você executar o número permitido de instâncias (físicas e virtuais), a instância que estiver em execução no OSE físico poderá ser usada somente para:</w:t>
      </w:r>
    </w:p>
    <w:p w:rsidR="002E2D76" w:rsidRPr="00F65089" w:rsidRDefault="002E2D76" w:rsidP="00610A59">
      <w:pPr>
        <w:pStyle w:val="PURBullet-Indented"/>
        <w:numPr>
          <w:ilvl w:val="1"/>
          <w:numId w:val="12"/>
        </w:numPr>
        <w:spacing w:after="100"/>
        <w:rPr>
          <w:lang w:val="pt-BR"/>
        </w:rPr>
      </w:pPr>
      <w:r w:rsidRPr="00F65089">
        <w:rPr>
          <w:lang w:val="pt-BR"/>
        </w:rPr>
        <w:t>Executar software de virtualização de hardware</w:t>
      </w:r>
    </w:p>
    <w:p w:rsidR="002E2D76" w:rsidRPr="00F65089" w:rsidRDefault="002E2D76" w:rsidP="00610A59">
      <w:pPr>
        <w:pStyle w:val="PURBullet-Indented"/>
        <w:numPr>
          <w:ilvl w:val="1"/>
          <w:numId w:val="12"/>
        </w:numPr>
        <w:spacing w:after="100"/>
        <w:rPr>
          <w:lang w:val="pt-BR"/>
        </w:rPr>
      </w:pPr>
      <w:r w:rsidRPr="00F65089">
        <w:rPr>
          <w:lang w:val="pt-BR"/>
        </w:rPr>
        <w:t>Fornecer serviços de virtualização de hardware</w:t>
      </w:r>
    </w:p>
    <w:p w:rsidR="002E2D76" w:rsidRPr="00F65089" w:rsidRDefault="002E2D76" w:rsidP="00610A59">
      <w:pPr>
        <w:pStyle w:val="PURBullet-Indented"/>
        <w:numPr>
          <w:ilvl w:val="1"/>
          <w:numId w:val="12"/>
        </w:numPr>
        <w:spacing w:after="100"/>
        <w:rPr>
          <w:lang w:val="pt-BR"/>
        </w:rPr>
      </w:pPr>
      <w:r w:rsidRPr="00F65089">
        <w:rPr>
          <w:lang w:val="pt-BR"/>
        </w:rPr>
        <w:lastRenderedPageBreak/>
        <w:t>Executar o software para gerenciar e fazer a manutenção dos OSEs no servidor licenciado</w:t>
      </w:r>
    </w:p>
    <w:p w:rsidR="00D7307C" w:rsidRPr="00F65089" w:rsidRDefault="002E2D76" w:rsidP="009A20A1">
      <w:pPr>
        <w:pStyle w:val="PURBody-Indented"/>
        <w:spacing w:after="100"/>
        <w:ind w:left="274"/>
        <w:rPr>
          <w:lang w:val="pt-BR"/>
        </w:rPr>
      </w:pPr>
      <w:r w:rsidRPr="00F65089">
        <w:rPr>
          <w:b/>
          <w:lang w:val="pt-BR"/>
        </w:rPr>
        <w:t xml:space="preserve">Licenças de Gerenciamento: </w:t>
      </w:r>
      <w:r w:rsidRPr="00F65089">
        <w:rPr>
          <w:lang w:val="pt-BR"/>
        </w:rPr>
        <w:t>Será considerado que você cedeu ao servidor licenciado um número de licenças do System Center Standard equivalente ao número de licenças do CIS Suite Standard cedidas ao servidor.</w:t>
      </w:r>
    </w:p>
    <w:p w:rsidR="002E2D76" w:rsidRPr="00F65089" w:rsidRDefault="00D7307C" w:rsidP="00610A59">
      <w:pPr>
        <w:pStyle w:val="PURBody-Indented"/>
        <w:numPr>
          <w:ilvl w:val="0"/>
          <w:numId w:val="14"/>
        </w:numPr>
        <w:spacing w:after="100"/>
        <w:ind w:left="540" w:hanging="252"/>
        <w:rPr>
          <w:lang w:val="pt-BR"/>
        </w:rPr>
      </w:pPr>
      <w:r w:rsidRPr="00F65089">
        <w:rPr>
          <w:lang w:val="pt-BR"/>
        </w:rPr>
        <w:t>Se você estiver gerenciando um OSE virtual no dispositivo licenciado e o OSE físico estiver sendo usado exclusivamente para executar o software de virtualização do hardware, fornecer serviços de virtualização de hardware e executar software para gerenciar e fazer a manutenção dos OSEs nesse dispositivo, você também poderá gerenciar os OSEs virtual e físico no servidor licenciado.</w:t>
      </w:r>
    </w:p>
    <w:p w:rsidR="002E2D76" w:rsidRPr="00F65089" w:rsidRDefault="002E2D76" w:rsidP="00610A59">
      <w:pPr>
        <w:pStyle w:val="PURBullet-Indented"/>
        <w:numPr>
          <w:ilvl w:val="0"/>
          <w:numId w:val="7"/>
        </w:numPr>
        <w:spacing w:after="100"/>
        <w:rPr>
          <w:lang w:val="pt-BR"/>
        </w:rPr>
      </w:pPr>
      <w:r w:rsidRPr="00F65089">
        <w:rPr>
          <w:lang w:val="pt-BR"/>
        </w:rPr>
        <w:t>Você poderá usar o System Center incluído no CIS para gerenciar OSEs em qualquer um dos seus dispositivos não licenciados com o CIS Suite, contanto que você ou os seus usuários adquiram separadamente e atribuam licenças de gerenciamento conforme contemplado nos Direitos de Uso do Services Provider ou nos Direitos de Uso de Produto de Licenciamento por Volume, conforme aplicável, relativos a esse software.</w:t>
      </w:r>
    </w:p>
    <w:p w:rsidR="002E2D76" w:rsidRPr="006F077C" w:rsidRDefault="002E2D76" w:rsidP="002E2D76">
      <w:pPr>
        <w:pStyle w:val="PURBlueStrong-Indented"/>
      </w:pPr>
      <w:r>
        <w:t>Termos Adicionais</w:t>
      </w:r>
    </w:p>
    <w:p w:rsidR="002E2D76" w:rsidRPr="00F65089" w:rsidRDefault="002E2D76" w:rsidP="00610A59">
      <w:pPr>
        <w:pStyle w:val="PURBullet-Indented"/>
        <w:numPr>
          <w:ilvl w:val="0"/>
          <w:numId w:val="7"/>
        </w:numPr>
        <w:spacing w:after="100"/>
        <w:rPr>
          <w:lang w:val="pt-BR"/>
        </w:rPr>
      </w:pPr>
      <w:r w:rsidRPr="00F65089">
        <w:rPr>
          <w:lang w:val="pt-BR"/>
        </w:rPr>
        <w:t>Não obstante qualquer disposição em contrário no seu contrato de licença e nos Termos Universais de Licença nestes Direitos de Uso do Services Provider sobre atualização e downgrade de componentes separadamente, você poderá executar uma versão ou edição anterior de qualquer um dos produtos individuais incluídos no CIS Suite, conforme permitido nos termos de licença desse produto nos Direitos de Uso do Services Provider.</w:t>
      </w:r>
    </w:p>
    <w:p w:rsidR="002E2D76" w:rsidRPr="00F65089" w:rsidRDefault="002E2D76" w:rsidP="00610A59">
      <w:pPr>
        <w:pStyle w:val="PURBullet-Indented"/>
        <w:numPr>
          <w:ilvl w:val="0"/>
          <w:numId w:val="7"/>
        </w:numPr>
        <w:spacing w:after="100"/>
        <w:rPr>
          <w:lang w:val="pt-BR"/>
        </w:rPr>
      </w:pPr>
      <w:r w:rsidRPr="00F65089">
        <w:rPr>
          <w:lang w:val="pt-BR"/>
        </w:rPr>
        <w:t>Todos os outros requisitos estabelecidos nos Direitos de Uso do Provedor de Serviços permanecem em pleno vigor e efeito.</w:t>
      </w:r>
    </w:p>
    <w:p w:rsidR="00A748AB" w:rsidRPr="00F65089" w:rsidRDefault="005B6797" w:rsidP="005626AC">
      <w:pPr>
        <w:pStyle w:val="PURBreadcrumb"/>
        <w:keepNext w:val="0"/>
        <w:spacing w:before="200" w:after="20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2A34F3" w:rsidRPr="00F65089" w:rsidRDefault="002A34F3" w:rsidP="00EB0B5C">
      <w:pPr>
        <w:pStyle w:val="PURProductName"/>
        <w:spacing w:before="200"/>
        <w:rPr>
          <w:lang w:val="pt-BR"/>
        </w:rPr>
      </w:pPr>
      <w:bookmarkStart w:id="92" w:name="_Toc379278455"/>
      <w:bookmarkStart w:id="93" w:name="_Toc379278519"/>
      <w:bookmarkStart w:id="94" w:name="_Toc388603276"/>
      <w:bookmarkStart w:id="95" w:name="_Toc388603353"/>
      <w:bookmarkStart w:id="96" w:name="_Toc299524954"/>
      <w:bookmarkStart w:id="97" w:name="_Toc299531306"/>
      <w:bookmarkStart w:id="98" w:name="_Toc299531414"/>
      <w:bookmarkStart w:id="99" w:name="_Toc299531522"/>
      <w:bookmarkStart w:id="100" w:name="_Toc299957131"/>
      <w:bookmarkStart w:id="101" w:name="_Toc346536837"/>
      <w:bookmarkStart w:id="102" w:name="_Toc339280304"/>
      <w:bookmarkStart w:id="103" w:name="_Toc339280366"/>
      <w:bookmarkStart w:id="104" w:name="_Toc363552775"/>
      <w:bookmarkStart w:id="105" w:name="_Toc363552840"/>
      <w:bookmarkEnd w:id="74"/>
      <w:bookmarkEnd w:id="75"/>
      <w:bookmarkEnd w:id="76"/>
      <w:bookmarkEnd w:id="77"/>
      <w:bookmarkEnd w:id="78"/>
      <w:r w:rsidRPr="00F65089">
        <w:rPr>
          <w:lang w:val="pt-BR"/>
        </w:rPr>
        <w:t>Serviço de Sincronização do Forefront Identity Manager for Hosting 2010 R2</w:t>
      </w:r>
      <w:bookmarkEnd w:id="92"/>
      <w:bookmarkEnd w:id="93"/>
      <w:bookmarkEnd w:id="94"/>
      <w:bookmarkEnd w:id="95"/>
      <w:r w:rsidR="00061C1C">
        <w:fldChar w:fldCharType="begin"/>
      </w:r>
      <w:r w:rsidRPr="00F65089">
        <w:rPr>
          <w:lang w:val="pt-BR"/>
        </w:rPr>
        <w:instrText>XE "Serviço de Sincronização do Forefront Identity Manager for Hosting 2010 R2"</w:instrText>
      </w:r>
      <w:r w:rsidR="00061C1C">
        <w:fldChar w:fldCharType="end"/>
      </w:r>
    </w:p>
    <w:p w:rsidR="002A34F3" w:rsidRPr="00F65089" w:rsidRDefault="002A34F3" w:rsidP="002A34F3">
      <w:pPr>
        <w:spacing w:line="240" w:lineRule="exact"/>
        <w:rPr>
          <w:lang w:val="pt-BR"/>
        </w:rPr>
      </w:pPr>
      <w:r w:rsidRPr="00F65089">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A34F3" w:rsidRPr="00A23961" w:rsidTr="005215C8">
        <w:trPr>
          <w:trHeight w:val="19"/>
        </w:trPr>
        <w:tc>
          <w:tcPr>
            <w:tcW w:w="2477" w:type="pct"/>
          </w:tcPr>
          <w:p w:rsidR="002A34F3" w:rsidRPr="00F65089" w:rsidRDefault="002A34F3" w:rsidP="005215C8">
            <w:pPr>
              <w:spacing w:after="0"/>
              <w:rPr>
                <w:rFonts w:ascii="Arial Narrow" w:hAnsi="Arial Narrow"/>
                <w:color w:val="404040" w:themeColor="text1" w:themeTint="BF"/>
                <w:sz w:val="18"/>
                <w:szCs w:val="18"/>
                <w:lang w:val="pt-BR"/>
              </w:rPr>
            </w:pPr>
            <w:r w:rsidRPr="00F65089">
              <w:rPr>
                <w:rFonts w:ascii="Arial Narrow" w:hAnsi="Arial Narrow"/>
                <w:color w:val="404040" w:themeColor="text1" w:themeTint="BF"/>
                <w:sz w:val="18"/>
                <w:szCs w:val="18"/>
                <w:lang w:val="pt-BR"/>
              </w:rPr>
              <w:t xml:space="preserve">Mobilidade de Licença em Farms de Servidores: </w:t>
            </w:r>
            <w:r w:rsidRPr="00F65089">
              <w:rPr>
                <w:rFonts w:ascii="Arial Narrow" w:hAnsi="Arial Narrow"/>
                <w:b/>
                <w:color w:val="404040" w:themeColor="text1" w:themeTint="BF"/>
                <w:sz w:val="18"/>
                <w:szCs w:val="18"/>
                <w:lang w:val="pt-BR"/>
              </w:rPr>
              <w:t>Sim</w:t>
            </w:r>
            <w:r w:rsidR="002E62DC" w:rsidRPr="00F65089">
              <w:rPr>
                <w:rFonts w:ascii="Arial Narrow" w:hAnsi="Arial Narrow"/>
                <w:color w:val="404040" w:themeColor="text1" w:themeTint="BF"/>
                <w:sz w:val="18"/>
                <w:szCs w:val="18"/>
                <w:lang w:val="pt-BR"/>
              </w:rPr>
              <w:br/>
            </w:r>
            <w:r w:rsidRPr="00F65089">
              <w:rPr>
                <w:rFonts w:ascii="Arial Narrow" w:hAnsi="Arial Narrow"/>
                <w:i/>
                <w:color w:val="404040" w:themeColor="text1" w:themeTint="BF"/>
                <w:sz w:val="18"/>
                <w:szCs w:val="18"/>
                <w:lang w:val="pt-BR"/>
              </w:rPr>
              <w:t xml:space="preserve">(consulte </w:t>
            </w:r>
            <w:hyperlink w:anchor="Mobilidade" w:history="1">
              <w:r w:rsidRPr="00F65089">
                <w:rPr>
                  <w:rStyle w:val="Hyperlink"/>
                  <w:rFonts w:ascii="Arial Narrow" w:hAnsi="Arial Narrow"/>
                  <w:i/>
                  <w:sz w:val="18"/>
                  <w:szCs w:val="18"/>
                  <w:lang w:val="pt-BR"/>
                </w:rPr>
                <w:t>Termos Gerais</w:t>
              </w:r>
            </w:hyperlink>
            <w:r w:rsidRPr="00F65089">
              <w:rPr>
                <w:rFonts w:ascii="Arial Narrow" w:hAnsi="Arial Narrow"/>
                <w:i/>
                <w:color w:val="404040" w:themeColor="text1" w:themeTint="BF"/>
                <w:sz w:val="18"/>
                <w:szCs w:val="18"/>
                <w:lang w:val="pt-BR"/>
              </w:rPr>
              <w:t>)</w:t>
            </w:r>
          </w:p>
        </w:tc>
        <w:tc>
          <w:tcPr>
            <w:tcW w:w="2523" w:type="pct"/>
          </w:tcPr>
          <w:p w:rsidR="002A34F3" w:rsidRPr="00A23961"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A34F3" w:rsidRPr="003D4C90" w:rsidTr="005215C8">
        <w:tc>
          <w:tcPr>
            <w:tcW w:w="2477" w:type="pct"/>
          </w:tcPr>
          <w:p w:rsidR="002A34F3" w:rsidRPr="003D4C90"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p>
        </w:tc>
        <w:tc>
          <w:tcPr>
            <w:tcW w:w="2523" w:type="pct"/>
          </w:tcPr>
          <w:p w:rsidR="002A34F3" w:rsidRPr="003D4C90" w:rsidRDefault="002A34F3" w:rsidP="005215C8">
            <w:pPr>
              <w:spacing w:after="0"/>
              <w:rPr>
                <w:rFonts w:ascii="Arial Narrow" w:hAnsi="Arial Narrow"/>
                <w:color w:val="404040" w:themeColor="text1" w:themeTint="BF"/>
                <w:sz w:val="18"/>
              </w:rPr>
            </w:pPr>
          </w:p>
        </w:tc>
      </w:tr>
    </w:tbl>
    <w:p w:rsidR="002A34F3" w:rsidRPr="00DE4039" w:rsidRDefault="005B6797" w:rsidP="005626AC">
      <w:pPr>
        <w:pStyle w:val="PURBreadcrumb"/>
        <w:keepNext w:val="0"/>
        <w:spacing w:before="200" w:after="200"/>
        <w:rPr>
          <w:lang w:val="pt-BR"/>
        </w:rPr>
      </w:pPr>
      <w:hyperlink w:anchor="Índice" w:history="1">
        <w:r w:rsidR="00252074" w:rsidRPr="00DE4039">
          <w:rPr>
            <w:rStyle w:val="Hyperlink"/>
            <w:rFonts w:ascii="Arial Narrow" w:hAnsi="Arial Narrow"/>
            <w:sz w:val="16"/>
            <w:lang w:val="pt-BR"/>
          </w:rPr>
          <w:t>Índice</w:t>
        </w:r>
      </w:hyperlink>
      <w:r w:rsidR="00252074" w:rsidRPr="00DE4039">
        <w:rPr>
          <w:lang w:val="pt-BR"/>
        </w:rPr>
        <w:t xml:space="preserve"> / </w:t>
      </w:r>
      <w:hyperlink w:anchor="UniversalTerms" w:history="1">
        <w:r w:rsidR="00252074" w:rsidRPr="00DE4039">
          <w:rPr>
            <w:rStyle w:val="Hyperlink"/>
            <w:rFonts w:ascii="Arial Narrow" w:hAnsi="Arial Narrow"/>
            <w:sz w:val="16"/>
            <w:lang w:val="pt-BR"/>
          </w:rPr>
          <w:t>Termos Universais de Licença</w:t>
        </w:r>
      </w:hyperlink>
    </w:p>
    <w:p w:rsidR="000A570B" w:rsidRPr="006F077C" w:rsidRDefault="000A570B" w:rsidP="00EB0B5C">
      <w:pPr>
        <w:pStyle w:val="PURProductName"/>
        <w:spacing w:before="200"/>
      </w:pPr>
      <w:bookmarkStart w:id="106" w:name="_Toc378682220"/>
      <w:bookmarkStart w:id="107" w:name="_Toc378682240"/>
      <w:bookmarkStart w:id="108" w:name="_Toc371268252"/>
      <w:bookmarkStart w:id="109" w:name="_Toc371268319"/>
      <w:bookmarkStart w:id="110" w:name="_Toc379278456"/>
      <w:bookmarkStart w:id="111" w:name="_Toc379278520"/>
      <w:bookmarkStart w:id="112" w:name="_Toc388603277"/>
      <w:bookmarkStart w:id="113" w:name="_Toc388603354"/>
      <w:r>
        <w:t>Microsoft Dynamics C5 2012</w:t>
      </w:r>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bookmarkEnd w:id="112"/>
      <w:bookmarkEnd w:id="113"/>
      <w:r w:rsidR="00061C1C">
        <w:fldChar w:fldCharType="begin"/>
      </w:r>
      <w:r>
        <w:instrText>XE "Microsoft Dynamics C5 2012"</w:instrText>
      </w:r>
      <w:r w:rsidR="00061C1C">
        <w:fldChar w:fldCharType="end"/>
      </w:r>
    </w:p>
    <w:p w:rsidR="000A570B" w:rsidRPr="00F65089" w:rsidRDefault="000A570B" w:rsidP="000A570B">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p w:rsidR="000A570B" w:rsidRPr="00F65089" w:rsidRDefault="006E381D" w:rsidP="00EB0B5C">
      <w:pPr>
        <w:pStyle w:val="PURBody"/>
        <w:spacing w:after="100"/>
        <w:rPr>
          <w:lang w:val="pt-BR"/>
        </w:rPr>
      </w:pPr>
      <w:r w:rsidRPr="00F65089">
        <w:rPr>
          <w:b/>
          <w:lang w:val="pt-BR"/>
        </w:rPr>
        <w:t>Somente para uso na Islândia e na Dinamarca</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Tr="00AE7BEF">
        <w:tc>
          <w:tcPr>
            <w:tcW w:w="2477" w:type="pct"/>
          </w:tcPr>
          <w:p w:rsidR="000A570B" w:rsidRPr="00F65089" w:rsidRDefault="005E52C7" w:rsidP="00AE7BEF">
            <w:pPr>
              <w:pStyle w:val="PURLMSH"/>
              <w:rPr>
                <w:lang w:val="pt-BR"/>
              </w:rPr>
            </w:pPr>
            <w:r w:rsidRPr="00F65089">
              <w:rPr>
                <w:lang w:val="pt-BR"/>
              </w:rPr>
              <w:t xml:space="preserve">Mobilidade de Licença em Farms de Servidores: </w:t>
            </w:r>
            <w:r w:rsidRPr="00F65089">
              <w:rPr>
                <w:b/>
                <w:lang w:val="pt-BR"/>
              </w:rPr>
              <w:t>Não</w:t>
            </w:r>
          </w:p>
        </w:tc>
        <w:tc>
          <w:tcPr>
            <w:tcW w:w="2523" w:type="pct"/>
          </w:tcPr>
          <w:p w:rsidR="000A570B" w:rsidRDefault="000A570B" w:rsidP="00AE7BEF">
            <w:pPr>
              <w:pStyle w:val="PURLMSH"/>
            </w:pPr>
            <w:r>
              <w:t xml:space="preserve">Consulte Notificações Aplicáveis: </w:t>
            </w:r>
            <w:r>
              <w:rPr>
                <w:b/>
              </w:rPr>
              <w:t>Não</w:t>
            </w:r>
          </w:p>
        </w:tc>
      </w:tr>
      <w:tr w:rsidR="000A570B" w:rsidRPr="00280ABB" w:rsidTr="00AE7BEF">
        <w:tc>
          <w:tcPr>
            <w:tcW w:w="2477" w:type="pct"/>
          </w:tcPr>
          <w:p w:rsidR="000A570B" w:rsidRPr="00F65089" w:rsidRDefault="00624A7C" w:rsidP="00AE7BEF">
            <w:pPr>
              <w:pStyle w:val="PURLMSH"/>
              <w:rPr>
                <w:lang w:val="pt-BR"/>
              </w:rPr>
            </w:pPr>
            <w:r w:rsidRPr="00F65089">
              <w:rPr>
                <w:lang w:val="pt-BR"/>
              </w:rPr>
              <w:t xml:space="preserve">Software Adicional/Cliente: </w:t>
            </w:r>
            <w:r w:rsidRPr="00F65089">
              <w:rPr>
                <w:b/>
                <w:lang w:val="pt-BR"/>
              </w:rPr>
              <w:t>Sim</w:t>
            </w:r>
            <w:r w:rsidR="000E02AA">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523" w:type="pct"/>
          </w:tcPr>
          <w:p w:rsidR="000A570B" w:rsidRPr="00F65089" w:rsidRDefault="000A570B" w:rsidP="00AE7BEF">
            <w:pPr>
              <w:pStyle w:val="PURLMSH"/>
              <w:rPr>
                <w:lang w:val="pt-BR"/>
              </w:rPr>
            </w:pPr>
          </w:p>
        </w:tc>
      </w:tr>
    </w:tbl>
    <w:p w:rsidR="000A570B" w:rsidRPr="00F65089" w:rsidRDefault="000A570B" w:rsidP="000A570B">
      <w:pPr>
        <w:pStyle w:val="PURADDITIONALTERMSHEADERMB"/>
        <w:rPr>
          <w:lang w:val="pt-BR"/>
        </w:rPr>
      </w:pPr>
      <w:r w:rsidRPr="00F65089">
        <w:rPr>
          <w:lang w:val="pt-BR"/>
        </w:rPr>
        <w:t>Termos Adicionais:</w:t>
      </w:r>
    </w:p>
    <w:p w:rsidR="000A570B" w:rsidRPr="00F65089" w:rsidRDefault="000A570B" w:rsidP="000A570B">
      <w:pPr>
        <w:pStyle w:val="PURBlueStrong"/>
        <w:rPr>
          <w:lang w:val="pt-BR"/>
        </w:rPr>
      </w:pPr>
      <w:r w:rsidRPr="00F65089">
        <w:rPr>
          <w:lang w:val="pt-BR"/>
        </w:rPr>
        <w:t>Componentes</w:t>
      </w:r>
    </w:p>
    <w:p w:rsidR="000A570B" w:rsidRPr="00F65089" w:rsidRDefault="000A570B" w:rsidP="009A20A1">
      <w:pPr>
        <w:pStyle w:val="PURBody-Indented"/>
        <w:spacing w:after="100"/>
        <w:ind w:left="274"/>
        <w:rPr>
          <w:lang w:val="pt-BR"/>
        </w:rPr>
      </w:pPr>
      <w:r w:rsidRPr="00F65089">
        <w:rPr>
          <w:lang w:val="pt-BR"/>
        </w:rP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sidRPr="00F65089">
        <w:rPr>
          <w:rStyle w:val="Hyperlink"/>
          <w:lang w:val="pt-BR"/>
        </w:rPr>
        <w:t>http://</w:t>
      </w:r>
      <w:hyperlink r:id="rId128" w:history="1">
        <w:r w:rsidRPr="00F65089">
          <w:rPr>
            <w:rStyle w:val="Hyperlink"/>
            <w:lang w:val="pt-BR"/>
          </w:rPr>
          <w:t>www.explore.ms</w:t>
        </w:r>
      </w:hyperlink>
      <w:r w:rsidRPr="00F65089">
        <w:rPr>
          <w:lang w:val="pt-BR"/>
        </w:rPr>
        <w:t xml:space="preserve">. </w:t>
      </w:r>
    </w:p>
    <w:p w:rsidR="000A570B" w:rsidRPr="00F65089" w:rsidRDefault="000A570B" w:rsidP="009A20A1">
      <w:pPr>
        <w:pStyle w:val="PURBody-Indented"/>
        <w:spacing w:after="100"/>
        <w:ind w:left="274"/>
        <w:rPr>
          <w:lang w:val="pt-BR"/>
        </w:rPr>
      </w:pPr>
      <w:r w:rsidRPr="00F65089">
        <w:rPr>
          <w:lang w:val="pt-BR"/>
        </w:rP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rsidR="000A570B" w:rsidRPr="00F65089" w:rsidRDefault="000A570B" w:rsidP="000A570B">
      <w:pPr>
        <w:pStyle w:val="PURBlueStrong"/>
        <w:rPr>
          <w:lang w:val="pt-BR"/>
        </w:rPr>
      </w:pPr>
      <w:r w:rsidRPr="00F65089">
        <w:rPr>
          <w:lang w:val="pt-BR"/>
        </w:rPr>
        <w:t>Localizações e Traduções</w:t>
      </w:r>
    </w:p>
    <w:p w:rsidR="000A570B" w:rsidRPr="00F65089" w:rsidRDefault="000A570B" w:rsidP="000A570B">
      <w:pPr>
        <w:pStyle w:val="PURBody-Indented"/>
        <w:rPr>
          <w:lang w:val="pt-BR"/>
        </w:rPr>
      </w:pPr>
      <w:r w:rsidRPr="00F65089">
        <w:rPr>
          <w:lang w:val="pt-BR"/>
        </w:rPr>
        <w:t xml:space="preserve">A Microsoft compreende que, em algumas ocasiões, você quer usar determinados módulos ou recursos que foram localizados </w:t>
      </w:r>
      <w:r w:rsidR="0051372F" w:rsidRPr="00F65089">
        <w:rPr>
          <w:lang w:val="pt-BR"/>
        </w:rPr>
        <w:br/>
      </w:r>
      <w:r w:rsidRPr="00F65089">
        <w:rPr>
          <w:lang w:val="pt-BR"/>
        </w:rPr>
        <w:t xml:space="preserve">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w:t>
      </w:r>
      <w:r w:rsidRPr="00F65089">
        <w:rPr>
          <w:lang w:val="pt-BR"/>
        </w:rPr>
        <w:lastRenderedPageBreak/>
        <w:t>qual foi criado e onde a Microsoft disponibiliza comercialmente esse software ou serviços. Consulte um especialista em tributos da região geográfica onde você pretende usar este software a fim de determinar se os recursos são adequados ao uso nessa região.</w:t>
      </w:r>
    </w:p>
    <w:p w:rsidR="000A570B" w:rsidRPr="00F65089" w:rsidRDefault="000A570B" w:rsidP="000A570B">
      <w:pPr>
        <w:pStyle w:val="PURBody-Indented"/>
        <w:rPr>
          <w:lang w:val="pt-BR"/>
        </w:rPr>
      </w:pPr>
      <w:r w:rsidRPr="00F65089">
        <w:rPr>
          <w:lang w:val="pt-BR"/>
        </w:rPr>
        <w:t>Se você desejar realizar localizações e/ou traduções do software, deverá ter um MPLLA (Contrato de Licença de Localização</w:t>
      </w:r>
      <w:r w:rsidR="0051372F" w:rsidRPr="00F65089">
        <w:rPr>
          <w:lang w:val="pt-BR"/>
        </w:rPr>
        <w:t> </w:t>
      </w:r>
      <w:r w:rsidRPr="00F65089">
        <w:rPr>
          <w:lang w:val="pt-BR"/>
        </w:rPr>
        <w:t>e</w:t>
      </w:r>
      <w:r w:rsidR="0051372F" w:rsidRPr="00F65089">
        <w:rPr>
          <w:lang w:val="pt-BR"/>
        </w:rPr>
        <w:t> </w:t>
      </w:r>
      <w:r w:rsidRPr="00F65089">
        <w:rPr>
          <w:lang w:val="pt-BR"/>
        </w:rPr>
        <w:t>Tradução de Parceiro Principal da Microsoft) atual e válido. Para obter mais informações sobre o MPLLA e</w:t>
      </w:r>
      <w:r w:rsidR="0051372F" w:rsidRPr="00F65089">
        <w:rPr>
          <w:lang w:val="pt-BR"/>
        </w:rPr>
        <w:t> </w:t>
      </w:r>
      <w:r w:rsidRPr="00F65089">
        <w:rPr>
          <w:lang w:val="pt-BR"/>
        </w:rPr>
        <w:t>o</w:t>
      </w:r>
      <w:r w:rsidR="0051372F" w:rsidRPr="00F65089">
        <w:rPr>
          <w:lang w:val="pt-BR"/>
        </w:rPr>
        <w:t> </w:t>
      </w:r>
      <w:r w:rsidRPr="00F65089">
        <w:rPr>
          <w:lang w:val="pt-BR"/>
        </w:rPr>
        <w:t xml:space="preserve">Programa de Licenciamento de Localização e Tradução de Parceiro do Microsoft Dynamics, consulte o site </w:t>
      </w:r>
      <w:hyperlink r:id="rId129" w:history="1">
        <w:r w:rsidRPr="00F65089">
          <w:rPr>
            <w:rStyle w:val="Hyperlink"/>
            <w:lang w:val="pt-BR"/>
          </w:rPr>
          <w:t>https://mbs.microsoft.com/partnersource/partneressentials/pllp</w:t>
        </w:r>
      </w:hyperlink>
      <w:r w:rsidRPr="00F65089">
        <w:rPr>
          <w:lang w:val="pt-BR"/>
        </w:rPr>
        <w:t xml:space="preserve"> ou entre em contato com o Gerente de Conta de Parceiro.</w:t>
      </w:r>
    </w:p>
    <w:p w:rsidR="000A570B"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Termos Universais" w:history="1">
        <w:r w:rsidR="00252074" w:rsidRPr="00F65089">
          <w:rPr>
            <w:rStyle w:val="Hyperlink"/>
            <w:rFonts w:ascii="Arial Narrow" w:hAnsi="Arial Narrow"/>
            <w:sz w:val="16"/>
            <w:lang w:val="pt-BR"/>
          </w:rPr>
          <w:t>Termos Universais de Licença</w:t>
        </w:r>
      </w:hyperlink>
    </w:p>
    <w:p w:rsidR="000A570B" w:rsidRPr="00F65089" w:rsidRDefault="000A570B" w:rsidP="000A570B">
      <w:pPr>
        <w:pStyle w:val="PURProductName"/>
        <w:rPr>
          <w:lang w:val="pt-BR"/>
        </w:rPr>
      </w:pPr>
      <w:bookmarkStart w:id="114" w:name="_Toc299524955"/>
      <w:bookmarkStart w:id="115" w:name="_Toc299531307"/>
      <w:bookmarkStart w:id="116" w:name="_Toc299531415"/>
      <w:bookmarkStart w:id="117" w:name="_Toc299531523"/>
      <w:bookmarkStart w:id="118" w:name="_Toc299957132"/>
      <w:bookmarkStart w:id="119" w:name="_Toc346536838"/>
      <w:bookmarkStart w:id="120" w:name="_Toc339280305"/>
      <w:bookmarkStart w:id="121" w:name="_Toc339280367"/>
      <w:bookmarkStart w:id="122" w:name="_Toc363552776"/>
      <w:bookmarkStart w:id="123" w:name="_Toc363552841"/>
      <w:bookmarkStart w:id="124" w:name="_Toc378682221"/>
      <w:bookmarkStart w:id="125" w:name="_Toc378682241"/>
      <w:bookmarkStart w:id="126" w:name="_Toc371268253"/>
      <w:bookmarkStart w:id="127" w:name="_Toc371268320"/>
      <w:bookmarkStart w:id="128" w:name="_Toc379278457"/>
      <w:bookmarkStart w:id="129" w:name="_Toc379278521"/>
      <w:bookmarkStart w:id="130" w:name="_Toc388603278"/>
      <w:bookmarkStart w:id="131" w:name="_Toc388603355"/>
      <w:r w:rsidRPr="00F65089">
        <w:rPr>
          <w:lang w:val="pt-BR"/>
        </w:rPr>
        <w:t xml:space="preserve">Microsoft Dynamics GP </w:t>
      </w:r>
      <w:bookmarkEnd w:id="114"/>
      <w:bookmarkEnd w:id="115"/>
      <w:bookmarkEnd w:id="116"/>
      <w:bookmarkEnd w:id="117"/>
      <w:bookmarkEnd w:id="118"/>
      <w:r w:rsidRPr="00F65089">
        <w:rPr>
          <w:lang w:val="pt-BR"/>
        </w:rPr>
        <w:t>2013</w:t>
      </w:r>
      <w:bookmarkEnd w:id="119"/>
      <w:bookmarkEnd w:id="120"/>
      <w:bookmarkEnd w:id="121"/>
      <w:bookmarkEnd w:id="122"/>
      <w:bookmarkEnd w:id="123"/>
      <w:bookmarkEnd w:id="124"/>
      <w:bookmarkEnd w:id="125"/>
      <w:bookmarkEnd w:id="126"/>
      <w:bookmarkEnd w:id="127"/>
      <w:bookmarkEnd w:id="128"/>
      <w:bookmarkEnd w:id="129"/>
      <w:bookmarkEnd w:id="130"/>
      <w:bookmarkEnd w:id="131"/>
      <w:r w:rsidR="00061C1C">
        <w:fldChar w:fldCharType="begin"/>
      </w:r>
      <w:r w:rsidRPr="00F65089">
        <w:rPr>
          <w:lang w:val="pt-BR"/>
        </w:rPr>
        <w:instrText>XE "Microsoft Dynamics GP 2013"</w:instrText>
      </w:r>
      <w:r w:rsidR="00061C1C">
        <w:fldChar w:fldCharType="end"/>
      </w:r>
    </w:p>
    <w:p w:rsidR="000A570B" w:rsidRPr="00F65089" w:rsidRDefault="000A570B" w:rsidP="000A570B">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Tr="00AE7BEF">
        <w:tc>
          <w:tcPr>
            <w:tcW w:w="2477" w:type="pct"/>
          </w:tcPr>
          <w:p w:rsidR="000A570B" w:rsidRPr="00F65089" w:rsidRDefault="005E52C7" w:rsidP="00AE7BEF">
            <w:pPr>
              <w:pStyle w:val="PURLMSH"/>
              <w:rPr>
                <w:lang w:val="pt-BR"/>
              </w:rPr>
            </w:pPr>
            <w:r w:rsidRPr="00F65089">
              <w:rPr>
                <w:lang w:val="pt-BR"/>
              </w:rPr>
              <w:t xml:space="preserve">Mobilidade de Licença em Farms de Servidores: </w:t>
            </w:r>
            <w:r w:rsidRPr="00F65089">
              <w:rPr>
                <w:b/>
                <w:lang w:val="pt-BR"/>
              </w:rPr>
              <w:t>Não</w:t>
            </w:r>
          </w:p>
        </w:tc>
        <w:tc>
          <w:tcPr>
            <w:tcW w:w="2523" w:type="pct"/>
          </w:tcPr>
          <w:p w:rsidR="000A570B" w:rsidRDefault="000A570B" w:rsidP="00AE7BEF">
            <w:pPr>
              <w:pStyle w:val="PURLMSH"/>
            </w:pPr>
            <w:r>
              <w:t xml:space="preserve">Consulte Notificações Aplicáveis: </w:t>
            </w:r>
            <w:r>
              <w:rPr>
                <w:b/>
              </w:rPr>
              <w:t>Não</w:t>
            </w:r>
          </w:p>
        </w:tc>
      </w:tr>
      <w:tr w:rsidR="000A570B" w:rsidRPr="00280ABB" w:rsidTr="00AE7BEF">
        <w:tc>
          <w:tcPr>
            <w:tcW w:w="2477" w:type="pct"/>
          </w:tcPr>
          <w:p w:rsidR="000A570B" w:rsidRPr="00F65089" w:rsidRDefault="00624A7C" w:rsidP="00AE7BEF">
            <w:pPr>
              <w:pStyle w:val="PURLMSH"/>
              <w:rPr>
                <w:lang w:val="pt-BR"/>
              </w:rPr>
            </w:pPr>
            <w:r w:rsidRPr="00F65089">
              <w:rPr>
                <w:lang w:val="pt-BR"/>
              </w:rPr>
              <w:t xml:space="preserve">Software Adicional/Cliente: </w:t>
            </w:r>
            <w:r w:rsidRPr="00F65089">
              <w:rPr>
                <w:b/>
                <w:lang w:val="pt-BR"/>
              </w:rPr>
              <w:t>Sim</w:t>
            </w:r>
            <w:r w:rsidR="00111DAD">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523" w:type="pct"/>
          </w:tcPr>
          <w:p w:rsidR="000A570B" w:rsidRPr="00F65089" w:rsidRDefault="000A570B" w:rsidP="00AE7BEF">
            <w:pPr>
              <w:pStyle w:val="PURLMSH"/>
              <w:rPr>
                <w:lang w:val="pt-BR"/>
              </w:rPr>
            </w:pPr>
          </w:p>
        </w:tc>
      </w:tr>
    </w:tbl>
    <w:p w:rsidR="000A570B" w:rsidRPr="00F65089" w:rsidRDefault="000A570B" w:rsidP="000A570B">
      <w:pPr>
        <w:pStyle w:val="PURADDITIONALTERMSHEADERMB"/>
        <w:rPr>
          <w:lang w:val="pt-BR"/>
        </w:rPr>
      </w:pPr>
      <w:r w:rsidRPr="00F65089">
        <w:rPr>
          <w:lang w:val="pt-BR"/>
        </w:rPr>
        <w:t>Termos Adicionais:</w:t>
      </w:r>
    </w:p>
    <w:p w:rsidR="000A570B" w:rsidRPr="00F65089" w:rsidRDefault="000A570B" w:rsidP="000A570B">
      <w:pPr>
        <w:pStyle w:val="PURBlueStrong"/>
        <w:rPr>
          <w:lang w:val="pt-BR"/>
        </w:rPr>
      </w:pPr>
      <w:r w:rsidRPr="00F65089">
        <w:rPr>
          <w:lang w:val="pt-BR"/>
        </w:rPr>
        <w:t>Componentes</w:t>
      </w:r>
    </w:p>
    <w:p w:rsidR="000A570B" w:rsidRPr="00F65089" w:rsidRDefault="000A570B" w:rsidP="00E62787">
      <w:pPr>
        <w:pStyle w:val="PURBody-Indented"/>
        <w:rPr>
          <w:lang w:val="pt-BR"/>
        </w:rPr>
      </w:pPr>
      <w:r w:rsidRPr="00F65089">
        <w:rPr>
          <w:lang w:val="pt-BR"/>
        </w:rPr>
        <w:t>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w:t>
      </w:r>
      <w:r w:rsidR="00E62787">
        <w:rPr>
          <w:lang w:val="pt-BR"/>
        </w:rPr>
        <w:t xml:space="preserve"> </w:t>
      </w:r>
      <w:hyperlink r:id="rId130" w:history="1">
        <w:r w:rsidR="00E62787" w:rsidRPr="00E62787">
          <w:rPr>
            <w:rStyle w:val="Hyperlink"/>
            <w:lang w:val="pt-BR"/>
          </w:rPr>
          <w:t>http://www.explore.ms</w:t>
        </w:r>
      </w:hyperlink>
      <w:r w:rsidRPr="00F65089">
        <w:rPr>
          <w:lang w:val="pt-BR"/>
        </w:rPr>
        <w:t xml:space="preserve">. </w:t>
      </w:r>
    </w:p>
    <w:p w:rsidR="000A570B" w:rsidRPr="00F65089" w:rsidRDefault="000A570B" w:rsidP="000A570B">
      <w:pPr>
        <w:pStyle w:val="PURBody-Indented"/>
        <w:rPr>
          <w:lang w:val="pt-BR"/>
        </w:rPr>
      </w:pPr>
      <w:r w:rsidRPr="00F65089">
        <w:rPr>
          <w:lang w:val="pt-BR"/>
        </w:rP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rsidR="000A570B" w:rsidRPr="00F65089" w:rsidRDefault="000A570B" w:rsidP="000A570B">
      <w:pPr>
        <w:pStyle w:val="PURBlueStrong"/>
        <w:rPr>
          <w:lang w:val="pt-BR"/>
        </w:rPr>
      </w:pPr>
      <w:r w:rsidRPr="00F65089">
        <w:rPr>
          <w:lang w:val="pt-BR"/>
        </w:rPr>
        <w:t>Localizações e Traduções</w:t>
      </w:r>
    </w:p>
    <w:p w:rsidR="000A570B" w:rsidRPr="00F65089" w:rsidRDefault="000A570B" w:rsidP="000A570B">
      <w:pPr>
        <w:pStyle w:val="PURBody-Indented"/>
        <w:rPr>
          <w:lang w:val="pt-BR"/>
        </w:rPr>
      </w:pPr>
      <w:r w:rsidRPr="00F65089">
        <w:rPr>
          <w:lang w:val="pt-BR"/>
        </w:rPr>
        <w:t xml:space="preserve">Para obter uma lista das regiões geográficas e dos idiomas nos quais o software foi localizado e onde a Microsoft geralmente disponibiliza o produto, consulte o site </w:t>
      </w:r>
      <w:hyperlink r:id="rId131" w:history="1">
        <w:r w:rsidRPr="00F65089">
          <w:rPr>
            <w:rStyle w:val="Hyperlink"/>
            <w:lang w:val="pt-BR"/>
          </w:rPr>
          <w:t>http://www.microsoft.com/dynamics/en/us/products/gp-availability.aspx</w:t>
        </w:r>
      </w:hyperlink>
    </w:p>
    <w:p w:rsidR="000A570B" w:rsidRPr="00DC26BF" w:rsidRDefault="000A570B" w:rsidP="000A570B">
      <w:pPr>
        <w:pStyle w:val="PURBody-Indented"/>
        <w:rPr>
          <w:lang w:val="pt-BR"/>
        </w:rPr>
      </w:pPr>
      <w:r w:rsidRPr="00DC26BF">
        <w:rPr>
          <w:lang w:val="pt-BR"/>
        </w:rPr>
        <w:t xml:space="preserve">A Microsoft compreende que, em algumas ocasiões, você quer usar determinados módulos ou recursos que foram localizados </w:t>
      </w:r>
      <w:r w:rsidR="00DC26BF">
        <w:rPr>
          <w:lang w:val="pt-BR"/>
        </w:rPr>
        <w:br/>
      </w:r>
      <w:r w:rsidRPr="00DC26BF">
        <w:rPr>
          <w:lang w:val="pt-BR"/>
        </w:rPr>
        <w:t>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w:t>
      </w:r>
      <w:r w:rsidR="005053C2" w:rsidRPr="00DC26BF">
        <w:rPr>
          <w:lang w:val="pt-BR"/>
        </w:rPr>
        <w:t> </w:t>
      </w:r>
      <w:r w:rsidRPr="00DC26BF">
        <w:rPr>
          <w:lang w:val="pt-BR"/>
        </w:rPr>
        <w:t>qual foi criado e onde a</w:t>
      </w:r>
      <w:r w:rsidR="0051372F" w:rsidRPr="00DC26BF">
        <w:rPr>
          <w:lang w:val="pt-BR"/>
        </w:rPr>
        <w:t> </w:t>
      </w:r>
      <w:r w:rsidRPr="00DC26BF">
        <w:rPr>
          <w:lang w:val="pt-BR"/>
        </w:rPr>
        <w:t>Microsoft disponibiliza comercialmente esse software ou serviços. Consulte um especialista em tributos da região geográfica onde você pretende usar este software a fim de determinar se os recursos são adequados ao uso nessa região.</w:t>
      </w:r>
    </w:p>
    <w:p w:rsidR="000A570B" w:rsidRPr="00DA6625" w:rsidRDefault="000A570B" w:rsidP="000A570B">
      <w:pPr>
        <w:pStyle w:val="PURBody-Indented"/>
        <w:rPr>
          <w:lang w:val="pt-BR"/>
        </w:rPr>
      </w:pPr>
      <w:r w:rsidRPr="00DA6625">
        <w:rPr>
          <w:lang w:val="pt-BR"/>
        </w:rPr>
        <w:t>Se você desejar realizar localizações e/ou traduções do software, deverá ter um MPLLA (Contrato de Licença de Localização e</w:t>
      </w:r>
      <w:r w:rsidR="005053C2" w:rsidRPr="00DA6625">
        <w:rPr>
          <w:lang w:val="pt-BR"/>
        </w:rPr>
        <w:t> </w:t>
      </w:r>
      <w:r w:rsidRPr="00DA6625">
        <w:rPr>
          <w:lang w:val="pt-BR"/>
        </w:rPr>
        <w:t xml:space="preserve">Tradução de Parceiro Principal da Microsoft) atual e válido. Para obter mais informações sobre o MPLLA e o Programa de Licenciamento de Localização e Tradução de Parceiro do Microsoft Dynamics, consulte o site </w:t>
      </w:r>
      <w:hyperlink r:id="rId132" w:history="1">
        <w:r w:rsidRPr="00DA6625">
          <w:rPr>
            <w:rStyle w:val="Hyperlink"/>
            <w:lang w:val="pt-BR"/>
          </w:rPr>
          <w:t>https://mbs.microsoft.com/partnersource/partneressentials/pllp</w:t>
        </w:r>
      </w:hyperlink>
      <w:r w:rsidRPr="00DA6625">
        <w:rPr>
          <w:lang w:val="pt-BR"/>
        </w:rPr>
        <w:t xml:space="preserve"> ou entre em contato com o Gerente de Conta de Parceiro.</w:t>
      </w:r>
    </w:p>
    <w:p w:rsidR="000A570B" w:rsidRPr="009D0149" w:rsidRDefault="005B6797" w:rsidP="00CD6E9D">
      <w:pPr>
        <w:pStyle w:val="PURBreadcrumb"/>
        <w:keepNext w:val="0"/>
        <w:rPr>
          <w:lang w:val="pt-BR"/>
        </w:rPr>
      </w:pPr>
      <w:hyperlink w:anchor="Índice" w:history="1">
        <w:r w:rsidR="00252074" w:rsidRPr="009D0149">
          <w:rPr>
            <w:rStyle w:val="Hyperlink"/>
            <w:rFonts w:ascii="Arial Narrow" w:hAnsi="Arial Narrow"/>
            <w:sz w:val="16"/>
            <w:lang w:val="pt-BR"/>
          </w:rPr>
          <w:t>Índice</w:t>
        </w:r>
      </w:hyperlink>
      <w:r w:rsidR="00252074" w:rsidRPr="009D0149">
        <w:rPr>
          <w:lang w:val="pt-BR"/>
        </w:rPr>
        <w:t xml:space="preserve"> / </w:t>
      </w:r>
      <w:hyperlink w:anchor="Termos Universais" w:history="1">
        <w:r w:rsidR="00252074" w:rsidRPr="009D0149">
          <w:rPr>
            <w:rStyle w:val="Hyperlink"/>
            <w:rFonts w:ascii="Arial Narrow" w:hAnsi="Arial Narrow"/>
            <w:sz w:val="16"/>
            <w:lang w:val="pt-BR"/>
          </w:rPr>
          <w:t>Termos Universais de Licença</w:t>
        </w:r>
      </w:hyperlink>
    </w:p>
    <w:p w:rsidR="000A570B" w:rsidRPr="00F65089" w:rsidRDefault="000A570B" w:rsidP="005053C2">
      <w:pPr>
        <w:pStyle w:val="PURProductName"/>
        <w:rPr>
          <w:lang w:val="pt-BR"/>
        </w:rPr>
      </w:pPr>
      <w:bookmarkStart w:id="132" w:name="_Toc299524956"/>
      <w:bookmarkStart w:id="133" w:name="_Toc299531308"/>
      <w:bookmarkStart w:id="134" w:name="_Toc299531416"/>
      <w:bookmarkStart w:id="135" w:name="_Toc299531524"/>
      <w:bookmarkStart w:id="136" w:name="_Toc299957133"/>
      <w:bookmarkStart w:id="137" w:name="_Toc346536839"/>
      <w:bookmarkStart w:id="138" w:name="_Toc339280306"/>
      <w:bookmarkStart w:id="139" w:name="_Toc339280368"/>
      <w:bookmarkStart w:id="140" w:name="_Toc363552777"/>
      <w:bookmarkStart w:id="141" w:name="_Toc363552842"/>
      <w:bookmarkStart w:id="142" w:name="_Toc378682222"/>
      <w:bookmarkStart w:id="143" w:name="_Toc378682242"/>
      <w:bookmarkStart w:id="144" w:name="_Toc371268254"/>
      <w:bookmarkStart w:id="145" w:name="_Toc371268321"/>
      <w:bookmarkStart w:id="146" w:name="_Toc379278458"/>
      <w:bookmarkStart w:id="147" w:name="_Toc379278522"/>
      <w:bookmarkStart w:id="148" w:name="_Toc388603279"/>
      <w:bookmarkStart w:id="149" w:name="_Toc388603356"/>
      <w:r w:rsidRPr="00F65089">
        <w:rPr>
          <w:lang w:val="pt-BR"/>
        </w:rPr>
        <w:lastRenderedPageBreak/>
        <w:t xml:space="preserve">Microsoft Dynamics NAV </w:t>
      </w:r>
      <w:bookmarkEnd w:id="132"/>
      <w:bookmarkEnd w:id="133"/>
      <w:bookmarkEnd w:id="134"/>
      <w:bookmarkEnd w:id="135"/>
      <w:bookmarkEnd w:id="136"/>
      <w:r w:rsidRPr="00F65089">
        <w:rPr>
          <w:lang w:val="pt-BR"/>
        </w:rPr>
        <w:t>2013</w:t>
      </w:r>
      <w:bookmarkEnd w:id="137"/>
      <w:bookmarkEnd w:id="138"/>
      <w:bookmarkEnd w:id="139"/>
      <w:bookmarkEnd w:id="140"/>
      <w:bookmarkEnd w:id="141"/>
      <w:r w:rsidRPr="00F65089">
        <w:rPr>
          <w:lang w:val="pt-BR"/>
        </w:rPr>
        <w:t xml:space="preserve"> R2</w:t>
      </w:r>
      <w:bookmarkEnd w:id="142"/>
      <w:bookmarkEnd w:id="143"/>
      <w:bookmarkEnd w:id="144"/>
      <w:bookmarkEnd w:id="145"/>
      <w:bookmarkEnd w:id="146"/>
      <w:bookmarkEnd w:id="147"/>
      <w:bookmarkEnd w:id="148"/>
      <w:bookmarkEnd w:id="149"/>
      <w:r w:rsidR="00061C1C">
        <w:fldChar w:fldCharType="begin"/>
      </w:r>
      <w:r w:rsidRPr="00F65089">
        <w:rPr>
          <w:lang w:val="pt-BR"/>
        </w:rPr>
        <w:instrText>XE "Microsoft Dynamics NAV 2013 R2"</w:instrText>
      </w:r>
      <w:r w:rsidR="00061C1C">
        <w:fldChar w:fldCharType="end"/>
      </w:r>
    </w:p>
    <w:p w:rsidR="000A570B" w:rsidRPr="00F65089" w:rsidRDefault="000A570B" w:rsidP="005053C2">
      <w:pPr>
        <w:pStyle w:val="PURLicenseTerm"/>
        <w:keepNext/>
        <w:keepLines/>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Tr="00AE7BEF">
        <w:tc>
          <w:tcPr>
            <w:tcW w:w="2477" w:type="pct"/>
          </w:tcPr>
          <w:p w:rsidR="000A570B" w:rsidRPr="00F65089" w:rsidRDefault="005E52C7" w:rsidP="005053C2">
            <w:pPr>
              <w:pStyle w:val="PURLMSH"/>
              <w:keepNext/>
              <w:keepLines/>
              <w:rPr>
                <w:lang w:val="pt-BR"/>
              </w:rPr>
            </w:pPr>
            <w:r w:rsidRPr="00F65089">
              <w:rPr>
                <w:lang w:val="pt-BR"/>
              </w:rPr>
              <w:t xml:space="preserve">Mobilidade de Licença em Farms de Servidores: </w:t>
            </w:r>
            <w:r w:rsidRPr="00F65089">
              <w:rPr>
                <w:b/>
                <w:lang w:val="pt-BR"/>
              </w:rPr>
              <w:t>Não</w:t>
            </w:r>
          </w:p>
        </w:tc>
        <w:tc>
          <w:tcPr>
            <w:tcW w:w="2523" w:type="pct"/>
          </w:tcPr>
          <w:p w:rsidR="000A570B" w:rsidRDefault="000A570B" w:rsidP="005053C2">
            <w:pPr>
              <w:pStyle w:val="PURLMSH"/>
              <w:keepNext/>
              <w:keepLines/>
            </w:pPr>
            <w:r>
              <w:t xml:space="preserve">Consulte Notificações Aplicáveis: </w:t>
            </w:r>
            <w:r>
              <w:rPr>
                <w:b/>
              </w:rPr>
              <w:t>Não</w:t>
            </w:r>
          </w:p>
        </w:tc>
      </w:tr>
      <w:tr w:rsidR="000A570B" w:rsidRPr="00280ABB" w:rsidTr="00AE7BEF">
        <w:tc>
          <w:tcPr>
            <w:tcW w:w="2477" w:type="pct"/>
          </w:tcPr>
          <w:p w:rsidR="000A570B" w:rsidRPr="00F65089" w:rsidRDefault="00624A7C" w:rsidP="005053C2">
            <w:pPr>
              <w:pStyle w:val="PURLMSH"/>
              <w:keepNext/>
              <w:keepLines/>
              <w:rPr>
                <w:lang w:val="pt-BR"/>
              </w:rPr>
            </w:pPr>
            <w:r w:rsidRPr="00F65089">
              <w:rPr>
                <w:lang w:val="pt-BR"/>
              </w:rPr>
              <w:t xml:space="preserve">Software Adicional/Cliente: </w:t>
            </w:r>
            <w:r w:rsidRPr="00F65089">
              <w:rPr>
                <w:b/>
                <w:lang w:val="pt-BR"/>
              </w:rPr>
              <w:t>Sim</w:t>
            </w:r>
            <w:r w:rsidR="00240181">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523" w:type="pct"/>
          </w:tcPr>
          <w:p w:rsidR="000A570B" w:rsidRPr="00F65089" w:rsidRDefault="000A570B" w:rsidP="005053C2">
            <w:pPr>
              <w:pStyle w:val="PURLMSH"/>
              <w:keepNext/>
              <w:keepLines/>
              <w:rPr>
                <w:lang w:val="pt-BR"/>
              </w:rPr>
            </w:pPr>
          </w:p>
        </w:tc>
      </w:tr>
    </w:tbl>
    <w:p w:rsidR="000A570B" w:rsidRPr="00F65089" w:rsidRDefault="000A570B" w:rsidP="005053C2">
      <w:pPr>
        <w:pStyle w:val="PURADDITIONALTERMSHEADERMB"/>
        <w:keepNext/>
        <w:keepLines/>
        <w:rPr>
          <w:lang w:val="pt-BR"/>
        </w:rPr>
      </w:pPr>
      <w:r w:rsidRPr="00F65089">
        <w:rPr>
          <w:lang w:val="pt-BR"/>
        </w:rPr>
        <w:t>Termos Adicionais:</w:t>
      </w:r>
    </w:p>
    <w:p w:rsidR="000A570B" w:rsidRPr="00F65089" w:rsidRDefault="000A570B" w:rsidP="005053C2">
      <w:pPr>
        <w:pStyle w:val="PURBlueStrong"/>
        <w:rPr>
          <w:lang w:val="pt-BR"/>
        </w:rPr>
      </w:pPr>
      <w:r w:rsidRPr="00F65089">
        <w:rPr>
          <w:lang w:val="pt-BR"/>
        </w:rPr>
        <w:t>Componentes</w:t>
      </w:r>
    </w:p>
    <w:p w:rsidR="000A570B" w:rsidRPr="00F65089" w:rsidRDefault="000A570B" w:rsidP="00E62787">
      <w:pPr>
        <w:pStyle w:val="PURBody-Indented"/>
        <w:keepNext/>
        <w:keepLines/>
        <w:rPr>
          <w:lang w:val="pt-BR"/>
        </w:rPr>
      </w:pPr>
      <w:r w:rsidRPr="00F65089">
        <w:rPr>
          <w:lang w:val="pt-BR"/>
        </w:rP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hyperlink r:id="rId133" w:history="1">
        <w:r w:rsidR="00E62787" w:rsidRPr="00E62787">
          <w:rPr>
            <w:rStyle w:val="Hyperlink"/>
            <w:lang w:val="pt-BR"/>
          </w:rPr>
          <w:t>http://www.explore.ms</w:t>
        </w:r>
      </w:hyperlink>
      <w:r w:rsidRPr="00F65089">
        <w:rPr>
          <w:lang w:val="pt-BR"/>
        </w:rPr>
        <w:t xml:space="preserve">. </w:t>
      </w:r>
    </w:p>
    <w:p w:rsidR="000A570B" w:rsidRPr="00F65089" w:rsidRDefault="000A570B" w:rsidP="000A570B">
      <w:pPr>
        <w:pStyle w:val="PURBody-Indented"/>
        <w:rPr>
          <w:lang w:val="pt-BR"/>
        </w:rPr>
      </w:pPr>
      <w:r w:rsidRPr="00F65089">
        <w:rPr>
          <w:lang w:val="pt-BR"/>
        </w:rP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rsidR="000A570B" w:rsidRPr="00F65089" w:rsidRDefault="000A570B" w:rsidP="000A570B">
      <w:pPr>
        <w:pStyle w:val="PURBlueStrong"/>
        <w:rPr>
          <w:lang w:val="pt-BR"/>
        </w:rPr>
      </w:pPr>
      <w:r w:rsidRPr="00F65089">
        <w:rPr>
          <w:lang w:val="pt-BR"/>
        </w:rPr>
        <w:t>Localizações e Traduções</w:t>
      </w:r>
    </w:p>
    <w:p w:rsidR="000A570B" w:rsidRPr="00F65089" w:rsidRDefault="000A570B" w:rsidP="000A570B">
      <w:pPr>
        <w:pStyle w:val="PURBody-Indented"/>
        <w:rPr>
          <w:lang w:val="pt-BR"/>
        </w:rPr>
      </w:pPr>
      <w:r w:rsidRPr="00F65089">
        <w:rPr>
          <w:lang w:val="pt-BR"/>
        </w:rPr>
        <w:t xml:space="preserve">Para obter uma lista das regiões geográficas e dos idiomas nos quais o software foi localizado e onde a Microsoft geralmente disponibiliza o produto, consulte o site </w:t>
      </w:r>
      <w:hyperlink r:id="rId134" w:history="1">
        <w:r w:rsidRPr="00F65089">
          <w:rPr>
            <w:rStyle w:val="Hyperlink"/>
            <w:lang w:val="pt-BR"/>
          </w:rPr>
          <w:t>http://www.microsoft.com/dynamics/en/us/products/nav-availability.aspx</w:t>
        </w:r>
      </w:hyperlink>
    </w:p>
    <w:p w:rsidR="000A570B" w:rsidRPr="00CD321A" w:rsidRDefault="000A570B" w:rsidP="000A570B">
      <w:pPr>
        <w:pStyle w:val="PURBody-Indented"/>
        <w:rPr>
          <w:spacing w:val="-1"/>
          <w:lang w:val="pt-BR"/>
        </w:rPr>
      </w:pPr>
      <w:r w:rsidRPr="00CD321A">
        <w:rPr>
          <w:spacing w:val="-1"/>
          <w:lang w:val="pt-BR"/>
        </w:rP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w:t>
      </w:r>
      <w:r w:rsidR="00F331E1" w:rsidRPr="00CD321A">
        <w:rPr>
          <w:spacing w:val="-1"/>
          <w:lang w:val="pt-BR"/>
        </w:rPr>
        <w:t> </w:t>
      </w:r>
      <w:r w:rsidRPr="00CD321A">
        <w:rPr>
          <w:spacing w:val="-1"/>
          <w:lang w:val="pt-BR"/>
        </w:rPr>
        <w:t xml:space="preserve">qual foi </w:t>
      </w:r>
      <w:r w:rsidR="004C22F0">
        <w:rPr>
          <w:spacing w:val="-1"/>
          <w:lang w:val="pt-BR"/>
        </w:rPr>
        <w:br/>
      </w:r>
      <w:r w:rsidRPr="00CD321A">
        <w:rPr>
          <w:spacing w:val="-1"/>
          <w:lang w:val="pt-BR"/>
        </w:rPr>
        <w:t>criado e onde a</w:t>
      </w:r>
      <w:r w:rsidR="0051372F" w:rsidRPr="00CD321A">
        <w:rPr>
          <w:spacing w:val="-1"/>
          <w:lang w:val="pt-BR"/>
        </w:rPr>
        <w:t> </w:t>
      </w:r>
      <w:r w:rsidRPr="00CD321A">
        <w:rPr>
          <w:spacing w:val="-1"/>
          <w:lang w:val="pt-BR"/>
        </w:rPr>
        <w:t>Microsoft disponibiliza comercialmente esse software ou serviços. Consulte um especialista em tributos da região geográfica onde você pretende usar este software a fim de determinar se os recursos são adequados ao uso nessa região.</w:t>
      </w:r>
    </w:p>
    <w:p w:rsidR="000A570B" w:rsidRPr="00E621B4" w:rsidRDefault="000A570B" w:rsidP="000A570B">
      <w:pPr>
        <w:pStyle w:val="PURBody-Indented"/>
        <w:rPr>
          <w:lang w:val="pt-BR"/>
        </w:rPr>
      </w:pPr>
      <w:r w:rsidRPr="00E621B4">
        <w:rPr>
          <w:lang w:val="pt-BR"/>
        </w:rPr>
        <w:t>Se você desejar realizar localizações e/ou traduções do software, deverá ter um MPLLA (Contrato de Licença de Localização e</w:t>
      </w:r>
      <w:r w:rsidR="00F331E1" w:rsidRPr="00E621B4">
        <w:rPr>
          <w:lang w:val="pt-BR"/>
        </w:rPr>
        <w:t> </w:t>
      </w:r>
      <w:r w:rsidRPr="00E621B4">
        <w:rPr>
          <w:lang w:val="pt-BR"/>
        </w:rPr>
        <w:t xml:space="preserve">Tradução de Parceiro Principal da Microsoft) atual e válido. Para obter mais informações sobre o MPLLA e o Programa de Licenciamento de Localização e Tradução de Parceiro do Microsoft Dynamics, consulte o site </w:t>
      </w:r>
      <w:hyperlink r:id="rId135" w:history="1">
        <w:r w:rsidRPr="00E621B4">
          <w:rPr>
            <w:rStyle w:val="Hyperlink"/>
            <w:lang w:val="pt-BR"/>
          </w:rPr>
          <w:t>https://mbs.microsoft.com/partnersource/partneressentials/pllp</w:t>
        </w:r>
      </w:hyperlink>
      <w:r w:rsidRPr="00E621B4">
        <w:rPr>
          <w:lang w:val="pt-BR"/>
        </w:rPr>
        <w:t xml:space="preserve"> ou entre em contato com o Gerente de Conta de Parceiro.</w:t>
      </w:r>
    </w:p>
    <w:p w:rsidR="000A570B"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Termos Universais" w:history="1">
        <w:r w:rsidR="00252074" w:rsidRPr="00F65089">
          <w:rPr>
            <w:rStyle w:val="Hyperlink"/>
            <w:rFonts w:ascii="Arial Narrow" w:hAnsi="Arial Narrow"/>
            <w:sz w:val="16"/>
            <w:lang w:val="pt-BR"/>
          </w:rPr>
          <w:t>Termos Universais de Licença</w:t>
        </w:r>
      </w:hyperlink>
    </w:p>
    <w:p w:rsidR="000A570B" w:rsidRPr="00F65089" w:rsidRDefault="000A570B" w:rsidP="000A570B">
      <w:pPr>
        <w:pStyle w:val="PURProductName"/>
        <w:rPr>
          <w:lang w:val="pt-BR"/>
        </w:rPr>
      </w:pPr>
      <w:bookmarkStart w:id="150" w:name="_Toc299524957"/>
      <w:bookmarkStart w:id="151" w:name="_Toc299531309"/>
      <w:bookmarkStart w:id="152" w:name="_Toc299531417"/>
      <w:bookmarkStart w:id="153" w:name="_Toc299531525"/>
      <w:bookmarkStart w:id="154" w:name="_Toc299957134"/>
      <w:bookmarkStart w:id="155" w:name="_Toc346536840"/>
      <w:bookmarkStart w:id="156" w:name="_Toc339280307"/>
      <w:bookmarkStart w:id="157" w:name="_Toc339280369"/>
      <w:bookmarkStart w:id="158" w:name="_Toc363552778"/>
      <w:bookmarkStart w:id="159" w:name="_Toc363552843"/>
      <w:bookmarkStart w:id="160" w:name="_Toc378682223"/>
      <w:bookmarkStart w:id="161" w:name="_Toc378682243"/>
      <w:bookmarkStart w:id="162" w:name="_Toc371268255"/>
      <w:bookmarkStart w:id="163" w:name="_Toc371268322"/>
      <w:bookmarkStart w:id="164" w:name="_Toc379278459"/>
      <w:bookmarkStart w:id="165" w:name="_Toc379278523"/>
      <w:bookmarkStart w:id="166" w:name="_Toc388603280"/>
      <w:bookmarkStart w:id="167" w:name="_Toc388603357"/>
      <w:r w:rsidRPr="00F65089">
        <w:rPr>
          <w:lang w:val="pt-BR"/>
        </w:rPr>
        <w:t>Microsoft Dynamics SL 2011</w:t>
      </w:r>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bookmarkEnd w:id="166"/>
      <w:bookmarkEnd w:id="167"/>
      <w:r w:rsidR="00061C1C">
        <w:fldChar w:fldCharType="begin"/>
      </w:r>
      <w:r w:rsidRPr="00F65089">
        <w:rPr>
          <w:lang w:val="pt-BR"/>
        </w:rPr>
        <w:instrText>XE "Microsoft Dynamics SL 2011"</w:instrText>
      </w:r>
      <w:r w:rsidR="00061C1C">
        <w:fldChar w:fldCharType="end"/>
      </w:r>
    </w:p>
    <w:p w:rsidR="000A570B" w:rsidRPr="00F65089" w:rsidRDefault="000A570B" w:rsidP="000A570B">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Tr="00AE7BEF">
        <w:tc>
          <w:tcPr>
            <w:tcW w:w="2477" w:type="pct"/>
          </w:tcPr>
          <w:p w:rsidR="000A570B" w:rsidRPr="00F65089" w:rsidRDefault="005E52C7" w:rsidP="00AE7BEF">
            <w:pPr>
              <w:pStyle w:val="PURLMSH"/>
              <w:rPr>
                <w:lang w:val="pt-BR"/>
              </w:rPr>
            </w:pPr>
            <w:r w:rsidRPr="00F65089">
              <w:rPr>
                <w:lang w:val="pt-BR"/>
              </w:rPr>
              <w:t xml:space="preserve">Mobilidade de Licença em Farms de Servidores: </w:t>
            </w:r>
            <w:r w:rsidRPr="00F65089">
              <w:rPr>
                <w:b/>
                <w:lang w:val="pt-BR"/>
              </w:rPr>
              <w:t>Não</w:t>
            </w:r>
          </w:p>
        </w:tc>
        <w:tc>
          <w:tcPr>
            <w:tcW w:w="2523" w:type="pct"/>
          </w:tcPr>
          <w:p w:rsidR="000A570B" w:rsidRDefault="000A570B" w:rsidP="00AE7BEF">
            <w:pPr>
              <w:pStyle w:val="PURLMSH"/>
            </w:pPr>
            <w:r>
              <w:t xml:space="preserve">Consulte Notificações Aplicáveis: </w:t>
            </w:r>
            <w:r>
              <w:rPr>
                <w:b/>
              </w:rPr>
              <w:t>Não</w:t>
            </w:r>
          </w:p>
        </w:tc>
      </w:tr>
      <w:tr w:rsidR="000A570B" w:rsidRPr="00280ABB" w:rsidTr="00AE7BEF">
        <w:tc>
          <w:tcPr>
            <w:tcW w:w="2477" w:type="pct"/>
          </w:tcPr>
          <w:p w:rsidR="000A570B" w:rsidRPr="00F65089" w:rsidRDefault="00624A7C" w:rsidP="00AE7BEF">
            <w:pPr>
              <w:pStyle w:val="PURLMSH"/>
              <w:rPr>
                <w:lang w:val="pt-BR"/>
              </w:rPr>
            </w:pPr>
            <w:r w:rsidRPr="00F65089">
              <w:rPr>
                <w:lang w:val="pt-BR"/>
              </w:rPr>
              <w:t xml:space="preserve">Software Adicional/Cliente: </w:t>
            </w:r>
            <w:r w:rsidRPr="00F65089">
              <w:rPr>
                <w:b/>
                <w:lang w:val="pt-BR"/>
              </w:rPr>
              <w:t>Sim</w:t>
            </w:r>
            <w:r w:rsidR="002E1474">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523" w:type="pct"/>
          </w:tcPr>
          <w:p w:rsidR="000A570B" w:rsidRPr="00F65089" w:rsidRDefault="000A570B" w:rsidP="00AE7BEF">
            <w:pPr>
              <w:pStyle w:val="PURLMSH"/>
              <w:rPr>
                <w:lang w:val="pt-BR"/>
              </w:rPr>
            </w:pPr>
          </w:p>
        </w:tc>
      </w:tr>
    </w:tbl>
    <w:p w:rsidR="000A570B" w:rsidRPr="00F65089" w:rsidRDefault="000A570B" w:rsidP="000A570B">
      <w:pPr>
        <w:pStyle w:val="PURADDITIONALTERMSHEADERMB"/>
        <w:rPr>
          <w:lang w:val="pt-BR"/>
        </w:rPr>
      </w:pPr>
      <w:r w:rsidRPr="00F65089">
        <w:rPr>
          <w:lang w:val="pt-BR"/>
        </w:rPr>
        <w:t>Termos Adicionais:</w:t>
      </w:r>
    </w:p>
    <w:p w:rsidR="000A570B" w:rsidRPr="00F65089" w:rsidRDefault="000A570B" w:rsidP="000A570B">
      <w:pPr>
        <w:pStyle w:val="PURBlueStrong"/>
        <w:rPr>
          <w:lang w:val="pt-BR"/>
        </w:rPr>
      </w:pPr>
      <w:r w:rsidRPr="00F65089">
        <w:rPr>
          <w:lang w:val="pt-BR"/>
        </w:rPr>
        <w:t>Componentes</w:t>
      </w:r>
    </w:p>
    <w:p w:rsidR="000A570B" w:rsidRPr="00F65089" w:rsidRDefault="000A570B" w:rsidP="00E62787">
      <w:pPr>
        <w:pStyle w:val="PURBody-Indented"/>
        <w:rPr>
          <w:lang w:val="pt-BR"/>
        </w:rPr>
      </w:pPr>
      <w:r w:rsidRPr="00F65089">
        <w:rPr>
          <w:lang w:val="pt-BR"/>
        </w:rP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hyperlink r:id="rId136" w:history="1">
        <w:r w:rsidR="00E62787" w:rsidRPr="00E62787">
          <w:rPr>
            <w:rStyle w:val="Hyperlink"/>
            <w:lang w:val="pt-BR"/>
          </w:rPr>
          <w:t>http://www.explore.ms</w:t>
        </w:r>
      </w:hyperlink>
      <w:r w:rsidRPr="00F65089">
        <w:rPr>
          <w:lang w:val="pt-BR"/>
        </w:rPr>
        <w:t>.</w:t>
      </w:r>
    </w:p>
    <w:p w:rsidR="000A570B" w:rsidRPr="00F65089" w:rsidRDefault="000A570B" w:rsidP="000A570B">
      <w:pPr>
        <w:pStyle w:val="PURBody-Indented"/>
        <w:rPr>
          <w:lang w:val="pt-BR"/>
        </w:rPr>
      </w:pPr>
      <w:r w:rsidRPr="00F65089">
        <w:rPr>
          <w:lang w:val="pt-BR"/>
        </w:rPr>
        <w:t>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w:t>
      </w:r>
    </w:p>
    <w:p w:rsidR="000A570B" w:rsidRPr="00F65089" w:rsidRDefault="000A570B" w:rsidP="000A570B">
      <w:pPr>
        <w:pStyle w:val="PURBlueStrong"/>
        <w:rPr>
          <w:lang w:val="pt-BR"/>
        </w:rPr>
      </w:pPr>
      <w:r w:rsidRPr="00F65089">
        <w:rPr>
          <w:lang w:val="pt-BR"/>
        </w:rPr>
        <w:t>Localizações e Traduções</w:t>
      </w:r>
    </w:p>
    <w:p w:rsidR="000A570B" w:rsidRPr="00F65089" w:rsidRDefault="000A570B" w:rsidP="000A570B">
      <w:pPr>
        <w:pStyle w:val="PURBody-Indented"/>
        <w:rPr>
          <w:lang w:val="pt-BR"/>
        </w:rPr>
      </w:pPr>
      <w:r w:rsidRPr="00F65089">
        <w:rPr>
          <w:lang w:val="pt-BR"/>
        </w:rPr>
        <w:t xml:space="preserve">Para obter uma lista das regiões geográficas e dos idiomas nos quais o software foi localizado e onde a Microsoft geralmente disponibiliza o produto, consulte o site </w:t>
      </w:r>
      <w:hyperlink r:id="rId137" w:history="1">
        <w:r w:rsidRPr="00F65089">
          <w:rPr>
            <w:rStyle w:val="Hyperlink"/>
            <w:lang w:val="pt-BR"/>
          </w:rPr>
          <w:t>http://www.microsoft.com/dynamics/en/us/products/sl-availability.aspx</w:t>
        </w:r>
      </w:hyperlink>
    </w:p>
    <w:p w:rsidR="000A570B" w:rsidRPr="002226EE" w:rsidRDefault="000A570B" w:rsidP="00F331E1">
      <w:pPr>
        <w:pStyle w:val="PURBody-Indented"/>
        <w:keepNext/>
        <w:keepLines/>
        <w:spacing w:after="100"/>
        <w:ind w:left="274"/>
        <w:rPr>
          <w:spacing w:val="-1"/>
          <w:lang w:val="pt-BR"/>
        </w:rPr>
      </w:pPr>
      <w:r w:rsidRPr="002226EE">
        <w:rPr>
          <w:spacing w:val="-1"/>
          <w:lang w:val="pt-BR"/>
        </w:rPr>
        <w:lastRenderedPageBreak/>
        <w:t>A Microsoft compreende que, em algumas ocasiões, você quer usar determinados módulos ou recursos que foram localizados e/ou</w:t>
      </w:r>
      <w:r w:rsidR="00F331E1" w:rsidRPr="002226EE">
        <w:rPr>
          <w:spacing w:val="-1"/>
          <w:lang w:val="pt-BR"/>
        </w:rPr>
        <w:t> </w:t>
      </w:r>
      <w:r w:rsidRPr="002226EE">
        <w:rPr>
          <w:spacing w:val="-1"/>
          <w:lang w:val="pt-BR"/>
        </w:rPr>
        <w:t>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w:t>
      </w:r>
      <w:r w:rsidR="00F331E1" w:rsidRPr="002226EE">
        <w:rPr>
          <w:spacing w:val="-1"/>
          <w:lang w:val="pt-BR"/>
        </w:rPr>
        <w:t> </w:t>
      </w:r>
      <w:r w:rsidRPr="002226EE">
        <w:rPr>
          <w:spacing w:val="-1"/>
          <w:lang w:val="pt-BR"/>
        </w:rPr>
        <w:t>qual foi criado e onde a Microsoft disponibiliza comercialmente esse software ou serviços. Consulte um especialista em tributos da região geográfica onde você pretende usar este software a fim de determinar se os recursos são adequados ao uso nessa região.</w:t>
      </w:r>
    </w:p>
    <w:p w:rsidR="000A570B" w:rsidRPr="00BA2D2A" w:rsidRDefault="000A570B" w:rsidP="00F331E1">
      <w:pPr>
        <w:pStyle w:val="PURBody-Indented"/>
        <w:spacing w:after="100"/>
        <w:rPr>
          <w:lang w:val="pt-BR"/>
        </w:rPr>
      </w:pPr>
      <w:r w:rsidRPr="00BA2D2A">
        <w:rPr>
          <w:lang w:val="pt-BR"/>
        </w:rPr>
        <w:t>Se você desejar realizar localizações e/ou traduções do software, deverá ter um MPLLA (Contrato de Licença de Localização e</w:t>
      </w:r>
      <w:r w:rsidR="00F331E1" w:rsidRPr="00BA2D2A">
        <w:rPr>
          <w:lang w:val="pt-BR"/>
        </w:rPr>
        <w:t> </w:t>
      </w:r>
      <w:r w:rsidRPr="00BA2D2A">
        <w:rPr>
          <w:lang w:val="pt-BR"/>
        </w:rPr>
        <w:t xml:space="preserve">Tradução de Parceiro Principal da Microsoft) atual e válido. Para obter mais informações sobre o MPLLA e o Programa de Licenciamento de Localização e Tradução de Parceiro do Microsoft Dynamics, consulte o site </w:t>
      </w:r>
      <w:hyperlink r:id="rId138" w:history="1">
        <w:r w:rsidRPr="00BA2D2A">
          <w:rPr>
            <w:rStyle w:val="Hyperlink"/>
            <w:lang w:val="pt-BR"/>
          </w:rPr>
          <w:t>https://mbs.microsoft.com/partnersource/partneressentials/pllp</w:t>
        </w:r>
      </w:hyperlink>
      <w:r w:rsidRPr="00BA2D2A">
        <w:rPr>
          <w:lang w:val="pt-BR"/>
        </w:rPr>
        <w:t xml:space="preserve"> ou entre em contato com o Gerente de Conta de Parceiro.</w:t>
      </w:r>
    </w:p>
    <w:p w:rsidR="000A570B"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Termos Universais" w:history="1">
        <w:r w:rsidR="00252074" w:rsidRPr="00F65089">
          <w:rPr>
            <w:rStyle w:val="Hyperlink"/>
            <w:rFonts w:ascii="Arial Narrow" w:hAnsi="Arial Narrow"/>
            <w:sz w:val="16"/>
            <w:lang w:val="pt-BR"/>
          </w:rPr>
          <w:t>Termos Universais de Licença</w:t>
        </w:r>
      </w:hyperlink>
    </w:p>
    <w:p w:rsidR="000A570B" w:rsidRPr="00F65089" w:rsidRDefault="000A570B" w:rsidP="00F331E1">
      <w:pPr>
        <w:pStyle w:val="PURProductName"/>
        <w:spacing w:before="220"/>
        <w:rPr>
          <w:lang w:val="pt-BR"/>
        </w:rPr>
      </w:pPr>
      <w:bookmarkStart w:id="168" w:name="_Toc297828702"/>
      <w:bookmarkStart w:id="169" w:name="_Toc297883457"/>
      <w:bookmarkStart w:id="170" w:name="_Toc299524958"/>
      <w:bookmarkStart w:id="171" w:name="_Toc299531310"/>
      <w:bookmarkStart w:id="172" w:name="_Toc299531418"/>
      <w:bookmarkStart w:id="173" w:name="_Toc299531526"/>
      <w:bookmarkStart w:id="174" w:name="_Toc299957135"/>
      <w:bookmarkStart w:id="175" w:name="_Toc346536841"/>
      <w:bookmarkStart w:id="176" w:name="_Toc339280308"/>
      <w:bookmarkStart w:id="177" w:name="_Toc339280370"/>
      <w:bookmarkStart w:id="178" w:name="_Toc363552779"/>
      <w:bookmarkStart w:id="179" w:name="_Toc363552844"/>
      <w:bookmarkStart w:id="180" w:name="_Toc378682224"/>
      <w:bookmarkStart w:id="181" w:name="_Toc378682244"/>
      <w:bookmarkStart w:id="182" w:name="_Toc371268256"/>
      <w:bookmarkStart w:id="183" w:name="_Toc371268323"/>
      <w:bookmarkStart w:id="184" w:name="_Toc379278460"/>
      <w:bookmarkStart w:id="185" w:name="_Toc379278524"/>
      <w:bookmarkStart w:id="186" w:name="_Toc388603281"/>
      <w:bookmarkStart w:id="187" w:name="_Toc388603358"/>
      <w:r w:rsidRPr="00F65089">
        <w:rPr>
          <w:lang w:val="pt-BR"/>
        </w:rPr>
        <w:t>Provisioning System</w:t>
      </w:r>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bookmarkEnd w:id="186"/>
      <w:bookmarkEnd w:id="187"/>
      <w:r w:rsidR="00061C1C">
        <w:fldChar w:fldCharType="begin"/>
      </w:r>
      <w:r w:rsidRPr="00F65089">
        <w:rPr>
          <w:lang w:val="pt-BR"/>
        </w:rPr>
        <w:instrText>XE "Provisioning System"</w:instrText>
      </w:r>
      <w:r w:rsidR="00061C1C">
        <w:fldChar w:fldCharType="end"/>
      </w:r>
    </w:p>
    <w:p w:rsidR="000A570B" w:rsidRPr="00F65089" w:rsidRDefault="000A570B" w:rsidP="000A570B">
      <w:pPr>
        <w:spacing w:line="240" w:lineRule="exact"/>
        <w:rPr>
          <w:lang w:val="pt-BR"/>
        </w:rPr>
      </w:pPr>
      <w:r w:rsidRPr="00F65089">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A23961" w:rsidTr="00AE7BEF">
        <w:tc>
          <w:tcPr>
            <w:tcW w:w="2477" w:type="pct"/>
          </w:tcPr>
          <w:p w:rsidR="000A570B" w:rsidRPr="00F65089" w:rsidRDefault="005E52C7" w:rsidP="00AE7BEF">
            <w:pPr>
              <w:spacing w:after="0"/>
              <w:rPr>
                <w:rFonts w:ascii="Arial Narrow" w:hAnsi="Arial Narrow"/>
                <w:color w:val="404040" w:themeColor="text1" w:themeTint="BF"/>
                <w:sz w:val="18"/>
                <w:lang w:val="pt-BR"/>
              </w:rPr>
            </w:pPr>
            <w:r w:rsidRPr="00F65089">
              <w:rPr>
                <w:rFonts w:ascii="Arial Narrow" w:hAnsi="Arial Narrow"/>
                <w:color w:val="404040" w:themeColor="text1" w:themeTint="BF"/>
                <w:sz w:val="18"/>
                <w:lang w:val="pt-BR"/>
              </w:rPr>
              <w:t xml:space="preserve">Mobilidade de Licença em Farms de Servidores: </w:t>
            </w:r>
            <w:r w:rsidRPr="00F65089">
              <w:rPr>
                <w:rFonts w:ascii="Arial Narrow" w:hAnsi="Arial Narrow"/>
                <w:b/>
                <w:color w:val="404040" w:themeColor="text1" w:themeTint="BF"/>
                <w:sz w:val="18"/>
                <w:lang w:val="pt-BR"/>
              </w:rPr>
              <w:t>Não</w:t>
            </w:r>
          </w:p>
        </w:tc>
        <w:tc>
          <w:tcPr>
            <w:tcW w:w="2523" w:type="pct"/>
          </w:tcPr>
          <w:p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0A570B" w:rsidRPr="00A23961" w:rsidTr="00AE7BEF">
        <w:tc>
          <w:tcPr>
            <w:tcW w:w="2477" w:type="pct"/>
          </w:tcPr>
          <w:p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p>
        </w:tc>
        <w:tc>
          <w:tcPr>
            <w:tcW w:w="2523" w:type="pct"/>
          </w:tcPr>
          <w:p w:rsidR="000A570B" w:rsidRPr="00A23961" w:rsidRDefault="000A570B" w:rsidP="00AE7BEF">
            <w:pPr>
              <w:spacing w:after="0"/>
              <w:rPr>
                <w:rFonts w:ascii="Arial Narrow" w:hAnsi="Arial Narrow"/>
                <w:color w:val="404040" w:themeColor="text1" w:themeTint="BF"/>
                <w:sz w:val="18"/>
              </w:rPr>
            </w:pPr>
          </w:p>
        </w:tc>
      </w:tr>
    </w:tbl>
    <w:p w:rsidR="000A570B" w:rsidRPr="006F077C" w:rsidRDefault="000A570B" w:rsidP="000A570B">
      <w:pPr>
        <w:spacing w:after="0"/>
      </w:pPr>
    </w:p>
    <w:p w:rsidR="000A570B" w:rsidRPr="006F077C" w:rsidRDefault="000A570B" w:rsidP="000A570B">
      <w:pPr>
        <w:pStyle w:val="PURADDITIONALTERMSHEADERMB"/>
      </w:pPr>
      <w:r>
        <w:t>Termos Adicionais:</w:t>
      </w:r>
    </w:p>
    <w:p w:rsidR="000A570B" w:rsidRPr="00F65089" w:rsidRDefault="000A570B" w:rsidP="000A570B">
      <w:pPr>
        <w:pStyle w:val="PURBlueStrong"/>
        <w:rPr>
          <w:lang w:val="pt-BR"/>
        </w:rPr>
      </w:pPr>
      <w:r w:rsidRPr="00F65089">
        <w:rPr>
          <w:lang w:val="pt-BR"/>
        </w:rPr>
        <w:t>Executando Instâncias do Software para Servidores</w:t>
      </w:r>
    </w:p>
    <w:p w:rsidR="000A570B" w:rsidRPr="00F65089" w:rsidRDefault="000A570B" w:rsidP="00F331E1">
      <w:pPr>
        <w:pStyle w:val="PURBody-Indented"/>
        <w:spacing w:after="100"/>
        <w:ind w:left="274"/>
        <w:rPr>
          <w:lang w:val="pt-BR"/>
        </w:rPr>
      </w:pPr>
      <w:r w:rsidRPr="00F65089">
        <w:rPr>
          <w:lang w:val="pt-BR"/>
        </w:rPr>
        <w:t>Você pode executar qualquer número de instâncias do software para servidores em um servidor com o Windows 2003 Server Editions. Você não poderá separar componentes do software para servidores para usar em mais de um servidor.</w:t>
      </w:r>
    </w:p>
    <w:p w:rsidR="000A570B" w:rsidRPr="00F65089" w:rsidRDefault="000A570B" w:rsidP="000A570B">
      <w:pPr>
        <w:pStyle w:val="PURBlueStrong"/>
        <w:rPr>
          <w:lang w:val="pt-BR"/>
        </w:rPr>
      </w:pPr>
      <w:r w:rsidRPr="00F65089">
        <w:rPr>
          <w:lang w:val="pt-BR"/>
        </w:rPr>
        <w:t>Modificações</w:t>
      </w:r>
    </w:p>
    <w:p w:rsidR="000A570B" w:rsidRPr="00F65089" w:rsidRDefault="000A570B" w:rsidP="00F331E1">
      <w:pPr>
        <w:pStyle w:val="PURBody-Indented"/>
        <w:spacing w:after="100"/>
        <w:ind w:left="274"/>
        <w:rPr>
          <w:lang w:val="pt-BR"/>
        </w:rPr>
      </w:pPr>
      <w:r w:rsidRPr="00F65089">
        <w:rPr>
          <w:lang w:val="pt-BR"/>
        </w:rPr>
        <w:t>Você poderá modificar, exclusivamente para integração com os seus outros sistemas internos de computadores e servidores, apenas os arquivos de produtos que (i) sejam identificados como arquivos .xml ou .asp, ou (ii) não estejam instalados no servidor como parte do programa de instalação do produto. Nenhuma modificação permitida que for realizada no produto contará com a</w:t>
      </w:r>
      <w:r w:rsidR="0051372F" w:rsidRPr="00F65089">
        <w:rPr>
          <w:lang w:val="pt-BR"/>
        </w:rPr>
        <w:t> </w:t>
      </w:r>
      <w:r w:rsidRPr="00F65089">
        <w:rPr>
          <w:lang w:val="pt-BR"/>
        </w:rPr>
        <w:t xml:space="preserve">cobertura da garantia limitada indicada no contrato de licenciamento para provedores de serviços. </w:t>
      </w:r>
    </w:p>
    <w:p w:rsidR="000A570B" w:rsidRPr="00F65089" w:rsidRDefault="005B6797" w:rsidP="00F331E1">
      <w:pPr>
        <w:pStyle w:val="PURBreadcrumb"/>
        <w:keepNext w:val="0"/>
        <w:spacing w:before="200" w:after="20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Termos Universais" w:history="1">
        <w:r w:rsidR="00252074" w:rsidRPr="00F65089">
          <w:rPr>
            <w:rStyle w:val="Hyperlink"/>
            <w:rFonts w:ascii="Arial Narrow" w:hAnsi="Arial Narrow"/>
            <w:sz w:val="16"/>
            <w:lang w:val="pt-BR"/>
          </w:rPr>
          <w:t>Termos Universais de Licença</w:t>
        </w:r>
      </w:hyperlink>
    </w:p>
    <w:p w:rsidR="000A570B" w:rsidRPr="00F65089" w:rsidRDefault="000A570B" w:rsidP="00F331E1">
      <w:pPr>
        <w:pStyle w:val="PURProductName"/>
        <w:spacing w:before="220"/>
        <w:rPr>
          <w:lang w:val="pt-BR"/>
        </w:rPr>
      </w:pPr>
      <w:bookmarkStart w:id="188" w:name="_Toc297828704"/>
      <w:bookmarkStart w:id="189" w:name="_Toc297883459"/>
      <w:bookmarkStart w:id="190" w:name="_Toc299524960"/>
      <w:bookmarkStart w:id="191" w:name="_Toc299531312"/>
      <w:bookmarkStart w:id="192" w:name="_Toc299531420"/>
      <w:bookmarkStart w:id="193" w:name="_Toc299531528"/>
      <w:bookmarkStart w:id="194" w:name="_Toc299957137"/>
      <w:bookmarkStart w:id="195" w:name="_Toc346536842"/>
      <w:bookmarkStart w:id="196" w:name="_Toc339280309"/>
      <w:bookmarkStart w:id="197" w:name="_Toc339280371"/>
      <w:bookmarkStart w:id="198" w:name="_Toc363552780"/>
      <w:bookmarkStart w:id="199" w:name="_Toc363552845"/>
      <w:bookmarkStart w:id="200" w:name="_Toc378682225"/>
      <w:bookmarkStart w:id="201" w:name="_Toc378682245"/>
      <w:bookmarkStart w:id="202" w:name="_Toc371268257"/>
      <w:bookmarkStart w:id="203" w:name="_Toc371268324"/>
      <w:bookmarkStart w:id="204" w:name="_Toc379278461"/>
      <w:bookmarkStart w:id="205" w:name="_Toc379278525"/>
      <w:bookmarkStart w:id="206" w:name="_Toc388603282"/>
      <w:bookmarkStart w:id="207" w:name="_Toc388603359"/>
      <w:r w:rsidRPr="00F65089">
        <w:rPr>
          <w:lang w:val="pt-BR"/>
        </w:rPr>
        <w:t xml:space="preserve">SharePoint </w:t>
      </w:r>
      <w:bookmarkEnd w:id="188"/>
      <w:bookmarkEnd w:id="189"/>
      <w:bookmarkEnd w:id="190"/>
      <w:bookmarkEnd w:id="191"/>
      <w:bookmarkEnd w:id="192"/>
      <w:bookmarkEnd w:id="193"/>
      <w:bookmarkEnd w:id="194"/>
      <w:r w:rsidRPr="00F65089">
        <w:rPr>
          <w:lang w:val="pt-BR"/>
        </w:rPr>
        <w:t>2013 Hosting</w:t>
      </w:r>
      <w:bookmarkEnd w:id="195"/>
      <w:bookmarkEnd w:id="196"/>
      <w:bookmarkEnd w:id="197"/>
      <w:bookmarkEnd w:id="198"/>
      <w:bookmarkEnd w:id="199"/>
      <w:bookmarkEnd w:id="200"/>
      <w:bookmarkEnd w:id="201"/>
      <w:bookmarkEnd w:id="202"/>
      <w:bookmarkEnd w:id="203"/>
      <w:bookmarkEnd w:id="204"/>
      <w:bookmarkEnd w:id="205"/>
      <w:bookmarkEnd w:id="206"/>
      <w:bookmarkEnd w:id="207"/>
      <w:r w:rsidR="00061C1C">
        <w:fldChar w:fldCharType="begin"/>
      </w:r>
      <w:r w:rsidRPr="00F65089">
        <w:rPr>
          <w:lang w:val="pt-BR"/>
        </w:rPr>
        <w:instrText>XE "SharePoint 2013 Hosting"</w:instrText>
      </w:r>
      <w:r w:rsidR="00061C1C">
        <w:fldChar w:fldCharType="end"/>
      </w:r>
    </w:p>
    <w:p w:rsidR="000A570B" w:rsidRPr="00F65089" w:rsidRDefault="000A570B" w:rsidP="000A570B">
      <w:pPr>
        <w:spacing w:line="240" w:lineRule="exact"/>
        <w:rPr>
          <w:lang w:val="pt-BR"/>
        </w:rPr>
      </w:pPr>
      <w:r w:rsidRPr="00F65089">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827D1D" w:rsidRPr="00A23961" w:rsidTr="00AE7BEF">
        <w:trPr>
          <w:trHeight w:val="19"/>
        </w:trPr>
        <w:tc>
          <w:tcPr>
            <w:tcW w:w="2477" w:type="pct"/>
          </w:tcPr>
          <w:p w:rsidR="00827D1D" w:rsidRPr="00F65089" w:rsidRDefault="00827D1D" w:rsidP="00AE7BEF">
            <w:pPr>
              <w:spacing w:after="0"/>
              <w:rPr>
                <w:rFonts w:ascii="Arial Narrow" w:hAnsi="Arial Narrow"/>
                <w:color w:val="404040" w:themeColor="text1" w:themeTint="BF"/>
                <w:sz w:val="18"/>
                <w:szCs w:val="18"/>
                <w:lang w:val="pt-BR"/>
              </w:rPr>
            </w:pPr>
            <w:r w:rsidRPr="00F65089">
              <w:rPr>
                <w:rFonts w:ascii="Arial Narrow" w:hAnsi="Arial Narrow"/>
                <w:color w:val="404040" w:themeColor="text1" w:themeTint="BF"/>
                <w:sz w:val="18"/>
                <w:szCs w:val="18"/>
                <w:lang w:val="pt-BR"/>
              </w:rPr>
              <w:t xml:space="preserve">Mobilidade de Licença em Farms de Servidores: </w:t>
            </w:r>
            <w:r w:rsidRPr="00F65089">
              <w:rPr>
                <w:rFonts w:ascii="Arial Narrow" w:hAnsi="Arial Narrow"/>
                <w:b/>
                <w:color w:val="404040" w:themeColor="text1" w:themeTint="BF"/>
                <w:sz w:val="18"/>
                <w:szCs w:val="18"/>
                <w:lang w:val="pt-BR"/>
              </w:rPr>
              <w:t>Sim</w:t>
            </w:r>
            <w:r w:rsidR="002E62DC" w:rsidRPr="00F65089">
              <w:rPr>
                <w:rFonts w:ascii="Arial Narrow" w:hAnsi="Arial Narrow"/>
                <w:color w:val="404040" w:themeColor="text1" w:themeTint="BF"/>
                <w:sz w:val="18"/>
                <w:szCs w:val="18"/>
                <w:lang w:val="pt-BR"/>
              </w:rPr>
              <w:br/>
            </w:r>
            <w:r w:rsidRPr="00F65089">
              <w:rPr>
                <w:rFonts w:ascii="Arial Narrow" w:hAnsi="Arial Narrow"/>
                <w:i/>
                <w:color w:val="404040" w:themeColor="text1" w:themeTint="BF"/>
                <w:sz w:val="18"/>
                <w:szCs w:val="18"/>
                <w:lang w:val="pt-BR"/>
              </w:rPr>
              <w:t xml:space="preserve">(consulte </w:t>
            </w:r>
            <w:hyperlink w:anchor="Mobilidade" w:history="1">
              <w:r w:rsidRPr="00F65089">
                <w:rPr>
                  <w:rStyle w:val="Hyperlink"/>
                  <w:rFonts w:ascii="Arial Narrow" w:hAnsi="Arial Narrow"/>
                  <w:i/>
                  <w:sz w:val="18"/>
                  <w:szCs w:val="18"/>
                  <w:lang w:val="pt-BR"/>
                </w:rPr>
                <w:t>Termos Gerais</w:t>
              </w:r>
            </w:hyperlink>
            <w:r w:rsidRPr="00F65089">
              <w:rPr>
                <w:rFonts w:ascii="Arial Narrow" w:hAnsi="Arial Narrow"/>
                <w:i/>
                <w:color w:val="404040" w:themeColor="text1" w:themeTint="BF"/>
                <w:sz w:val="18"/>
                <w:szCs w:val="18"/>
                <w:lang w:val="pt-BR"/>
              </w:rPr>
              <w:t>)</w:t>
            </w:r>
          </w:p>
        </w:tc>
        <w:tc>
          <w:tcPr>
            <w:tcW w:w="2523" w:type="pct"/>
          </w:tcPr>
          <w:p w:rsidR="00827D1D" w:rsidRPr="00A23961" w:rsidRDefault="00827D1D"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0A570B" w:rsidRPr="00280ABB" w:rsidTr="00AE7BEF">
        <w:tc>
          <w:tcPr>
            <w:tcW w:w="2477" w:type="pct"/>
          </w:tcPr>
          <w:p w:rsidR="000A570B" w:rsidRPr="00F65089" w:rsidRDefault="000A570B" w:rsidP="00AE7BEF">
            <w:pPr>
              <w:spacing w:after="0"/>
              <w:rPr>
                <w:rFonts w:ascii="Arial Narrow" w:hAnsi="Arial Narrow"/>
                <w:color w:val="404040" w:themeColor="text1" w:themeTint="BF"/>
                <w:sz w:val="18"/>
                <w:lang w:val="pt-BR"/>
              </w:rPr>
            </w:pPr>
            <w:r w:rsidRPr="00F65089">
              <w:rPr>
                <w:rFonts w:ascii="Arial Narrow" w:hAnsi="Arial Narrow"/>
                <w:color w:val="404040" w:themeColor="text1" w:themeTint="BF"/>
                <w:sz w:val="18"/>
                <w:lang w:val="pt-BR"/>
              </w:rPr>
              <w:t xml:space="preserve">Software Adicional/Cliente: </w:t>
            </w:r>
            <w:r w:rsidRPr="00F65089">
              <w:rPr>
                <w:rFonts w:ascii="Arial Narrow" w:hAnsi="Arial Narrow"/>
                <w:b/>
                <w:color w:val="404040" w:themeColor="text1" w:themeTint="BF"/>
                <w:sz w:val="18"/>
                <w:lang w:val="pt-BR"/>
              </w:rPr>
              <w:t>Sim</w:t>
            </w:r>
            <w:r w:rsidR="00CE2282">
              <w:rPr>
                <w:rFonts w:ascii="Arial Narrow" w:hAnsi="Arial Narrow"/>
                <w:b/>
                <w:color w:val="404040" w:themeColor="text1" w:themeTint="BF"/>
                <w:sz w:val="18"/>
                <w:lang w:val="pt-BR"/>
              </w:rPr>
              <w:t xml:space="preserve"> </w:t>
            </w:r>
            <w:r w:rsidRPr="00F65089">
              <w:rPr>
                <w:rFonts w:ascii="Arial Narrow" w:hAnsi="Arial Narrow"/>
                <w:i/>
                <w:color w:val="404040" w:themeColor="text1" w:themeTint="BF"/>
                <w:sz w:val="18"/>
                <w:lang w:val="pt-BR"/>
              </w:rPr>
              <w:t xml:space="preserve">(consulte o </w:t>
            </w:r>
            <w:hyperlink w:anchor="Appendix1" w:history="1">
              <w:r w:rsidRPr="00F65089">
                <w:rPr>
                  <w:rFonts w:ascii="Arial Narrow" w:hAnsi="Arial Narrow"/>
                  <w:i/>
                  <w:color w:val="00467F"/>
                  <w:sz w:val="18"/>
                  <w:u w:val="single"/>
                  <w:lang w:val="pt-BR"/>
                </w:rPr>
                <w:t>Apêndice 1</w:t>
              </w:r>
            </w:hyperlink>
            <w:r w:rsidRPr="00F65089">
              <w:rPr>
                <w:rFonts w:ascii="Arial Narrow" w:hAnsi="Arial Narrow"/>
                <w:i/>
                <w:color w:val="404040" w:themeColor="text1" w:themeTint="BF"/>
                <w:sz w:val="18"/>
                <w:lang w:val="pt-BR"/>
              </w:rPr>
              <w:t>)</w:t>
            </w:r>
          </w:p>
        </w:tc>
        <w:tc>
          <w:tcPr>
            <w:tcW w:w="2523" w:type="pct"/>
          </w:tcPr>
          <w:p w:rsidR="000A570B" w:rsidRPr="00F65089" w:rsidRDefault="000A570B" w:rsidP="00AE7BEF">
            <w:pPr>
              <w:spacing w:after="0"/>
              <w:rPr>
                <w:rFonts w:ascii="Arial Narrow" w:hAnsi="Arial Narrow"/>
                <w:color w:val="404040" w:themeColor="text1" w:themeTint="BF"/>
                <w:sz w:val="18"/>
                <w:lang w:val="pt-BR"/>
              </w:rPr>
            </w:pPr>
          </w:p>
        </w:tc>
      </w:tr>
    </w:tbl>
    <w:p w:rsidR="000A570B" w:rsidRPr="00F65089" w:rsidRDefault="000A570B" w:rsidP="000A570B">
      <w:pPr>
        <w:pStyle w:val="PURADDITIONALTERMSHEADERMB"/>
        <w:rPr>
          <w:lang w:val="pt-BR"/>
        </w:rPr>
      </w:pPr>
      <w:r w:rsidRPr="00F65089">
        <w:rPr>
          <w:lang w:val="pt-BR"/>
        </w:rPr>
        <w:t>Termos Adicionais:</w:t>
      </w:r>
    </w:p>
    <w:p w:rsidR="000A570B" w:rsidRPr="00F65089" w:rsidRDefault="000A570B" w:rsidP="00F331E1">
      <w:pPr>
        <w:pStyle w:val="PURBody-Indented"/>
        <w:spacing w:after="100"/>
        <w:ind w:left="274"/>
        <w:rPr>
          <w:lang w:val="pt-BR"/>
        </w:rPr>
      </w:pPr>
      <w:r w:rsidRPr="00F65089">
        <w:rPr>
          <w:lang w:val="pt-BR"/>
        </w:rPr>
        <w:t>Todo o conteúdo, informações e aplicativos que podem ser acessados pelos usuários internos também devem estar acessíveis aos usuários externos. O acesso aos servidores que fornecem conteúdo, informações e aplicativos que são limitados aos usuários internos deverão ser licenciados de acordo com as SALs do SharePoint Server 2013. “Usuários externos” significa usuários que não são (i) funcionários do seu cliente nem (ii) subcontratados nem representantes do seu cliente, trabalhando no local. Todos os outros usuários são “usuários internos”.</w:t>
      </w:r>
    </w:p>
    <w:p w:rsidR="004F6F1D" w:rsidRPr="00F65089" w:rsidRDefault="004F6F1D" w:rsidP="004F6F1D">
      <w:pPr>
        <w:pStyle w:val="PURBlueStrong"/>
        <w:rPr>
          <w:lang w:val="pt-BR"/>
        </w:rPr>
      </w:pPr>
      <w:r w:rsidRPr="00F65089">
        <w:rPr>
          <w:lang w:val="pt-BR"/>
        </w:rPr>
        <w:t>Executando Instâncias do Software para Servidores</w:t>
      </w:r>
    </w:p>
    <w:p w:rsidR="000A570B" w:rsidRPr="00F65089" w:rsidRDefault="000A570B" w:rsidP="00F331E1">
      <w:pPr>
        <w:pStyle w:val="PURBody-Indented"/>
        <w:spacing w:after="100"/>
        <w:ind w:left="274"/>
        <w:rPr>
          <w:lang w:val="pt-BR"/>
        </w:rPr>
      </w:pPr>
      <w:r w:rsidRPr="00F65089">
        <w:rPr>
          <w:lang w:val="pt-BR"/>
        </w:rPr>
        <w:t>Não obstante qualquer disposição em contrário nos Termos Gerais de Licença, o SharePoint Server 2013 Hosting não está qualificado para ser licenciado de acordo com a opção Virtualização Ilimitada (conforme descrito na opção (1). Você deverá usar a</w:t>
      </w:r>
      <w:r w:rsidR="00F331E1" w:rsidRPr="00F65089">
        <w:rPr>
          <w:lang w:val="pt-BR"/>
        </w:rPr>
        <w:t> </w:t>
      </w:r>
      <w:r w:rsidRPr="00F65089">
        <w:rPr>
          <w:lang w:val="pt-BR"/>
        </w:rPr>
        <w:t>opção Licenciamento baseado nos Processadores Usados (conforme descrito na opção (2) para licenciar o SharePoint Server 2013 Hosting.</w:t>
      </w:r>
    </w:p>
    <w:p w:rsidR="000A570B" w:rsidRPr="00F65089" w:rsidRDefault="005B6797" w:rsidP="00F331E1">
      <w:pPr>
        <w:keepLines/>
        <w:spacing w:before="200" w:after="200"/>
        <w:jc w:val="right"/>
        <w:rPr>
          <w:lang w:val="pt-BR"/>
        </w:rPr>
      </w:pPr>
      <w:hyperlink w:anchor="Índice" w:history="1">
        <w:r w:rsidR="00252074" w:rsidRPr="00F65089">
          <w:rPr>
            <w:rFonts w:ascii="Arial Narrow" w:hAnsi="Arial Narrow"/>
            <w:color w:val="00467F"/>
            <w:sz w:val="16"/>
            <w:u w:val="single"/>
            <w:lang w:val="pt-BR"/>
          </w:rPr>
          <w:t>Índice</w:t>
        </w:r>
      </w:hyperlink>
      <w:r w:rsidR="00252074" w:rsidRPr="00F65089">
        <w:rPr>
          <w:sz w:val="18"/>
          <w:lang w:val="pt-BR"/>
        </w:rPr>
        <w:t xml:space="preserve"> / </w:t>
      </w:r>
      <w:hyperlink w:anchor="Termos Universais" w:history="1">
        <w:r w:rsidR="00252074" w:rsidRPr="00F65089">
          <w:rPr>
            <w:rFonts w:ascii="Arial Narrow" w:hAnsi="Arial Narrow"/>
            <w:color w:val="00467F"/>
            <w:sz w:val="16"/>
            <w:u w:val="single"/>
            <w:lang w:val="pt-BR"/>
          </w:rPr>
          <w:t>Termos Universais de Licença</w:t>
        </w:r>
      </w:hyperlink>
    </w:p>
    <w:p w:rsidR="002B550E" w:rsidRPr="00F65089" w:rsidRDefault="002B550E" w:rsidP="002B550E">
      <w:pPr>
        <w:pStyle w:val="PURProductName"/>
        <w:rPr>
          <w:lang w:val="pt-BR"/>
        </w:rPr>
      </w:pPr>
      <w:bookmarkStart w:id="208" w:name="_Toc299524961"/>
      <w:bookmarkStart w:id="209" w:name="_Toc299531313"/>
      <w:bookmarkStart w:id="210" w:name="_Toc299531421"/>
      <w:bookmarkStart w:id="211" w:name="_Toc299531529"/>
      <w:bookmarkStart w:id="212" w:name="_Toc299957138"/>
      <w:bookmarkStart w:id="213" w:name="_Toc314129583"/>
      <w:bookmarkStart w:id="214" w:name="_Toc346536843"/>
      <w:bookmarkStart w:id="215" w:name="_Toc339280310"/>
      <w:bookmarkStart w:id="216" w:name="_Toc339280372"/>
      <w:bookmarkStart w:id="217" w:name="_Toc363552781"/>
      <w:bookmarkStart w:id="218" w:name="_Toc363552846"/>
      <w:bookmarkStart w:id="219" w:name="_Toc378682226"/>
      <w:bookmarkStart w:id="220" w:name="_Toc378682246"/>
      <w:bookmarkStart w:id="221" w:name="_Toc371268258"/>
      <w:bookmarkStart w:id="222" w:name="_Toc371268325"/>
      <w:bookmarkStart w:id="223" w:name="_Toc379278462"/>
      <w:bookmarkStart w:id="224" w:name="_Toc379278526"/>
      <w:bookmarkStart w:id="225" w:name="_Toc388603283"/>
      <w:bookmarkStart w:id="226" w:name="_Toc388603360"/>
      <w:bookmarkStart w:id="227" w:name="_Toc297828711"/>
      <w:bookmarkStart w:id="228" w:name="_Toc297893281"/>
      <w:bookmarkStart w:id="229" w:name="_Toc299524967"/>
      <w:bookmarkStart w:id="230" w:name="_Toc299531319"/>
      <w:bookmarkStart w:id="231" w:name="_Toc299531427"/>
      <w:bookmarkStart w:id="232" w:name="_Toc299531535"/>
      <w:bookmarkStart w:id="233" w:name="_Toc299957143"/>
      <w:bookmarkEnd w:id="208"/>
      <w:bookmarkEnd w:id="209"/>
      <w:bookmarkEnd w:id="210"/>
      <w:bookmarkEnd w:id="211"/>
      <w:bookmarkEnd w:id="212"/>
      <w:bookmarkEnd w:id="213"/>
      <w:r w:rsidRPr="00F65089">
        <w:rPr>
          <w:lang w:val="pt-BR"/>
        </w:rPr>
        <w:lastRenderedPageBreak/>
        <w:t>System Center 2012 R2 Datacenter</w:t>
      </w:r>
      <w:bookmarkEnd w:id="214"/>
      <w:bookmarkEnd w:id="215"/>
      <w:bookmarkEnd w:id="216"/>
      <w:bookmarkEnd w:id="217"/>
      <w:bookmarkEnd w:id="218"/>
      <w:bookmarkEnd w:id="219"/>
      <w:bookmarkEnd w:id="220"/>
      <w:bookmarkEnd w:id="221"/>
      <w:bookmarkEnd w:id="222"/>
      <w:bookmarkEnd w:id="223"/>
      <w:bookmarkEnd w:id="224"/>
      <w:bookmarkEnd w:id="225"/>
      <w:bookmarkEnd w:id="226"/>
      <w:r w:rsidR="00061C1C">
        <w:fldChar w:fldCharType="begin"/>
      </w:r>
      <w:r w:rsidRPr="00F65089">
        <w:rPr>
          <w:lang w:val="pt-BR"/>
        </w:rPr>
        <w:instrText>XE "System Center 2012 R2 Datacenter"</w:instrText>
      </w:r>
      <w:r w:rsidR="00061C1C">
        <w:fldChar w:fldCharType="end"/>
      </w:r>
    </w:p>
    <w:p w:rsidR="002B550E" w:rsidRPr="00F65089" w:rsidRDefault="002B550E" w:rsidP="002B550E">
      <w:pPr>
        <w:spacing w:line="240" w:lineRule="exact"/>
        <w:rPr>
          <w:lang w:val="pt-BR"/>
        </w:rPr>
      </w:pPr>
      <w:r w:rsidRPr="00F65089">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rsidTr="00A50403">
        <w:tc>
          <w:tcPr>
            <w:tcW w:w="2477" w:type="pct"/>
          </w:tcPr>
          <w:p w:rsidR="002B550E" w:rsidRPr="00F65089" w:rsidRDefault="002B550E" w:rsidP="000351E1">
            <w:pPr>
              <w:spacing w:after="0"/>
              <w:rPr>
                <w:rFonts w:ascii="Arial Narrow" w:hAnsi="Arial Narrow"/>
                <w:color w:val="404040" w:themeColor="text1" w:themeTint="BF"/>
                <w:sz w:val="18"/>
                <w:lang w:val="pt-BR"/>
              </w:rPr>
            </w:pPr>
            <w:r w:rsidRPr="00F65089">
              <w:rPr>
                <w:rFonts w:ascii="Arial Narrow" w:hAnsi="Arial Narrow"/>
                <w:color w:val="404040" w:themeColor="text1" w:themeTint="BF"/>
                <w:sz w:val="18"/>
                <w:lang w:val="pt-BR"/>
              </w:rPr>
              <w:t xml:space="preserve">Mobilidade de Licença em Farms de Servidores: </w:t>
            </w:r>
            <w:r w:rsidRPr="00F65089">
              <w:rPr>
                <w:rFonts w:ascii="Arial Narrow" w:hAnsi="Arial Narrow"/>
                <w:b/>
                <w:color w:val="404040" w:themeColor="text1" w:themeTint="BF"/>
                <w:sz w:val="18"/>
                <w:lang w:val="pt-BR"/>
              </w:rPr>
              <w:t>Não</w:t>
            </w:r>
          </w:p>
        </w:tc>
        <w:tc>
          <w:tcPr>
            <w:tcW w:w="2523" w:type="pct"/>
          </w:tcPr>
          <w:p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B550E" w:rsidRPr="00280ABB" w:rsidTr="00A50403">
        <w:tc>
          <w:tcPr>
            <w:tcW w:w="2477" w:type="pct"/>
          </w:tcPr>
          <w:p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p>
        </w:tc>
        <w:tc>
          <w:tcPr>
            <w:tcW w:w="2523" w:type="pct"/>
          </w:tcPr>
          <w:p w:rsidR="002B550E" w:rsidRPr="00F65089" w:rsidRDefault="00E42CBD" w:rsidP="00E9269A">
            <w:pPr>
              <w:tabs>
                <w:tab w:val="left" w:pos="4232"/>
              </w:tabs>
              <w:spacing w:after="0"/>
              <w:rPr>
                <w:rFonts w:ascii="Arial Narrow" w:eastAsia="Calibri" w:hAnsi="Arial Narrow" w:cs="Tahoma"/>
                <w:color w:val="404040" w:themeColor="text1" w:themeTint="BF"/>
                <w:sz w:val="18"/>
                <w:szCs w:val="19"/>
                <w:lang w:val="pt-BR"/>
              </w:rPr>
            </w:pPr>
            <w:r w:rsidRPr="00F65089">
              <w:rPr>
                <w:rFonts w:ascii="Arial Narrow" w:hAnsi="Arial Narrow"/>
                <w:color w:val="404040" w:themeColor="text1" w:themeTint="BF"/>
                <w:sz w:val="18"/>
                <w:lang w:val="pt-BR"/>
              </w:rPr>
              <w:t xml:space="preserve">Tecnologias Incluídas: </w:t>
            </w:r>
            <w:r w:rsidRPr="00F65089">
              <w:rPr>
                <w:rFonts w:ascii="Arial Narrow" w:hAnsi="Arial Narrow"/>
                <w:b/>
                <w:color w:val="404040" w:themeColor="text1" w:themeTint="BF"/>
                <w:sz w:val="18"/>
                <w:lang w:val="pt-BR"/>
              </w:rPr>
              <w:t>Sim</w:t>
            </w:r>
            <w:r w:rsidR="00894737">
              <w:rPr>
                <w:rFonts w:ascii="Arial Narrow" w:hAnsi="Arial Narrow"/>
                <w:b/>
                <w:color w:val="404040" w:themeColor="text1" w:themeTint="BF"/>
                <w:sz w:val="18"/>
                <w:lang w:val="pt-BR"/>
              </w:rPr>
              <w:t xml:space="preserve"> </w:t>
            </w:r>
            <w:r w:rsidRPr="00F65089">
              <w:rPr>
                <w:rFonts w:ascii="Arial Narrow" w:hAnsi="Arial Narrow"/>
                <w:i/>
                <w:color w:val="404040" w:themeColor="text1" w:themeTint="BF"/>
                <w:sz w:val="18"/>
                <w:lang w:val="pt-BR"/>
              </w:rPr>
              <w:t xml:space="preserve">(consulte </w:t>
            </w:r>
            <w:r w:rsidR="00C55AC9">
              <w:fldChar w:fldCharType="begin"/>
            </w:r>
            <w:r w:rsidR="00C55AC9" w:rsidRPr="00C870E2">
              <w:rPr>
                <w:lang w:val="pt-BR"/>
              </w:rPr>
              <w:instrText xml:space="preserve"> REF  SQLServerTechnology \h  \* MERGEFORMAT </w:instrText>
            </w:r>
            <w:r w:rsidR="00C55AC9">
              <w:fldChar w:fldCharType="separate"/>
            </w:r>
            <w:r w:rsidR="003A0215" w:rsidRPr="003A0215">
              <w:rPr>
                <w:rFonts w:ascii="Arial Narrow" w:hAnsi="Arial Narrow"/>
                <w:i/>
                <w:color w:val="00467F"/>
                <w:sz w:val="18"/>
                <w:u w:val="single"/>
                <w:lang w:val="pt-BR"/>
              </w:rPr>
              <w:t>Tecnologia SQL Server</w:t>
            </w:r>
            <w:r w:rsidR="00C55AC9">
              <w:fldChar w:fldCharType="end"/>
            </w:r>
            <w:r w:rsidRPr="00F65089">
              <w:rPr>
                <w:rFonts w:ascii="Arial Narrow" w:hAnsi="Arial Narrow"/>
                <w:i/>
                <w:color w:val="404040" w:themeColor="text1" w:themeTint="BF"/>
                <w:sz w:val="18"/>
                <w:lang w:val="pt-BR"/>
              </w:rPr>
              <w:t>)</w:t>
            </w:r>
          </w:p>
        </w:tc>
      </w:tr>
    </w:tbl>
    <w:p w:rsidR="002B550E" w:rsidRPr="00F65089" w:rsidRDefault="002B550E" w:rsidP="002B550E">
      <w:pPr>
        <w:pStyle w:val="PURADDITIONALTERMSHEADERMB"/>
        <w:rPr>
          <w:lang w:val="pt-BR"/>
        </w:rPr>
      </w:pPr>
      <w:r w:rsidRPr="00F65089">
        <w:rPr>
          <w:lang w:val="pt-BR"/>
        </w:rPr>
        <w:t>Termos Adicionais:</w:t>
      </w:r>
    </w:p>
    <w:p w:rsidR="002B550E" w:rsidRPr="00F65089" w:rsidRDefault="002B550E" w:rsidP="002B550E">
      <w:pPr>
        <w:pStyle w:val="PURBody-Indented"/>
        <w:rPr>
          <w:lang w:val="pt-BR"/>
        </w:rPr>
      </w:pPr>
      <w:r w:rsidRPr="00F65089">
        <w:rPr>
          <w:lang w:val="pt-BR"/>
        </w:rPr>
        <w:t>Esta licença é aplicável somente para gerenciar OSEs em execução no software de sistema operacional para servidores. Você precisa de uma licença do System Center 2012 R2 Datacenter para cada processador físico no dispositivo. Uma vez cedidas as licenças, você poderá gerenciar qualquer número de OSEs para servidores em execução no dispositivo ao qual as licenças do System Center 2012 R2 Datacenter foram cedidas. As licenças do System Center 2012 R2 Datacenter permitem o gerenciamento por versões anteriores do software para servidores System Center.</w:t>
      </w:r>
    </w:p>
    <w:p w:rsidR="002B550E" w:rsidRPr="00F65089" w:rsidRDefault="002B550E" w:rsidP="002B550E">
      <w:pPr>
        <w:pStyle w:val="PURBody-Indented"/>
        <w:rPr>
          <w:lang w:val="pt-BR"/>
        </w:rPr>
      </w:pPr>
      <w:r w:rsidRPr="00F65089">
        <w:rPr>
          <w:lang w:val="pt-BR"/>
        </w:rPr>
        <w:t>O System Center 2012 R2 Datacenter inclui o direito de acessar o serviço online System Center Endpoint Protection e o software relacionado. Consulte nos termos gerais da Seção de Serviços Online destes direitos de Uso do Services Provider os termos de licença relacionados a este serviço online.</w:t>
      </w:r>
    </w:p>
    <w:p w:rsidR="002B550E" w:rsidRPr="00F65089" w:rsidRDefault="002B550E" w:rsidP="002448BE">
      <w:pPr>
        <w:pStyle w:val="PURBlueStrong-Indented"/>
        <w:rPr>
          <w:lang w:val="pt-BR"/>
        </w:rPr>
      </w:pPr>
      <w:r w:rsidRPr="00F65089">
        <w:rPr>
          <w:lang w:val="pt-BR"/>
        </w:rPr>
        <w:t>Software .NET Framework</w:t>
      </w:r>
    </w:p>
    <w:p w:rsidR="002B550E" w:rsidRPr="00F65089" w:rsidRDefault="002B550E" w:rsidP="002B550E">
      <w:pPr>
        <w:pStyle w:val="PURBody-Indented"/>
        <w:rPr>
          <w:lang w:val="pt-BR"/>
        </w:rPr>
      </w:pPr>
      <w:r w:rsidRPr="00F65089">
        <w:rPr>
          <w:lang w:val="pt-BR"/>
        </w:rPr>
        <w:t>O software do produto contém o software Microsoft .NET Framework e pode conter o software PowerShell. Consulte os termos de licença do Software .NET Framework, PowerShell e Windows hotfix KB975759 nos Termos Universais de Licença.</w:t>
      </w:r>
    </w:p>
    <w:p w:rsidR="002B550E" w:rsidRPr="00F65089" w:rsidRDefault="002B550E" w:rsidP="002B550E">
      <w:pPr>
        <w:pStyle w:val="PURBlueStrong-Indented"/>
        <w:rPr>
          <w:lang w:val="pt-BR"/>
        </w:rPr>
      </w:pPr>
      <w:r w:rsidRPr="00F65089">
        <w:rPr>
          <w:lang w:val="pt-BR"/>
        </w:rPr>
        <w:t>Sem Cópia ou Distribuição de Conjuntos de Dados</w:t>
      </w:r>
    </w:p>
    <w:p w:rsidR="002B550E" w:rsidRPr="00F65089" w:rsidRDefault="002B550E" w:rsidP="002B550E">
      <w:pPr>
        <w:pStyle w:val="PURBody-Indented"/>
        <w:rPr>
          <w:lang w:val="pt-BR"/>
        </w:rPr>
      </w:pPr>
      <w:r w:rsidRPr="00F65089">
        <w:rPr>
          <w:lang w:val="pt-BR"/>
        </w:rPr>
        <w:t>Você não pode copiar ou distribuir qualquer conjunto de dados (ou qualquer parte do conjunto de dados) incluído no software.</w:t>
      </w:r>
    </w:p>
    <w:p w:rsidR="002B550E" w:rsidRPr="006F077C" w:rsidRDefault="002B550E" w:rsidP="002B550E">
      <w:pPr>
        <w:pStyle w:val="PURBlueStrong-Indented"/>
      </w:pPr>
      <w:r>
        <w:t>Windows Automated Installation Kit</w:t>
      </w:r>
    </w:p>
    <w:p w:rsidR="002B550E" w:rsidRPr="00F65089" w:rsidRDefault="002B550E" w:rsidP="002B550E">
      <w:pPr>
        <w:pStyle w:val="PURBody-Indented"/>
        <w:rPr>
          <w:lang w:val="pt-BR"/>
        </w:rPr>
      </w:pPr>
      <w:r>
        <w:t xml:space="preserve">O software para servidores pode incluir o WAIK (Windows Automated Installation Kit). </w:t>
      </w:r>
      <w:r w:rsidRPr="00F65089">
        <w:rPr>
          <w:lang w:val="pt-BR"/>
        </w:rPr>
        <w:t>Nesse caso, os termos de licença abaixo se aplicarão ao uso que você fizer dele.</w:t>
      </w:r>
    </w:p>
    <w:p w:rsidR="002B550E" w:rsidRPr="00F65089" w:rsidRDefault="002B550E" w:rsidP="002B550E">
      <w:pPr>
        <w:pStyle w:val="PURBody-Indented"/>
        <w:rPr>
          <w:lang w:val="pt-BR"/>
        </w:rPr>
      </w:pPr>
      <w:r w:rsidRPr="00F65089">
        <w:rPr>
          <w:b/>
          <w:lang w:val="pt-BR"/>
        </w:rPr>
        <w:t>Ambiente de Pré-instalação do Windows:</w:t>
      </w:r>
      <w:r w:rsidRPr="00F65089">
        <w:rPr>
          <w:lang w:val="pt-BR"/>
        </w:rPr>
        <w:t xml:space="preserve"> Você poderá instalar e usar a parte do Ambiente de Pré-instalação do Windows do WAIK para os fins de diagnóstico e recuperação do software do sistema operacional Windows. Você não pode usá-lo como sistema operacional geral, como cliente fino nem para qualquer outra finalidade.</w:t>
      </w:r>
    </w:p>
    <w:p w:rsidR="002B550E" w:rsidRPr="00F65089" w:rsidRDefault="002B550E" w:rsidP="002B550E">
      <w:pPr>
        <w:pStyle w:val="PURBody-Indented"/>
        <w:rPr>
          <w:lang w:val="pt-BR"/>
        </w:rPr>
      </w:pPr>
      <w:r w:rsidRPr="00F65089">
        <w:rPr>
          <w:b/>
          <w:lang w:val="pt-BR"/>
        </w:rPr>
        <w:t>ImageX.exe, Wimgapi.dll, Wimfilter e Package Manager:</w:t>
      </w:r>
      <w:r w:rsidRPr="00F65089">
        <w:rPr>
          <w:lang w:val="pt-BR"/>
        </w:rPr>
        <w:t xml:space="preserve"> Você pode instalar e usar o ImageX.exe, Wimgapi.dll e as partes do Wimfilter e do Gerenciador de Pacote do software WAIK para recuperar o software do sistema operacional Windows. Você não pode usar essas partes do software para fazer backup do sistema operacional Windows ou para qualquer outra finalidade.</w:t>
      </w:r>
    </w:p>
    <w:p w:rsidR="002B550E" w:rsidRPr="00F65089" w:rsidRDefault="002B550E" w:rsidP="002B550E">
      <w:pPr>
        <w:pStyle w:val="PURBlueStrong-Indented"/>
        <w:rPr>
          <w:lang w:val="pt-BR"/>
        </w:rPr>
      </w:pPr>
      <w:r w:rsidRPr="00F65089">
        <w:rPr>
          <w:lang w:val="pt-BR"/>
        </w:rPr>
        <w:t>Hierarquia de Locais – Visão Geográfica</w:t>
      </w:r>
    </w:p>
    <w:p w:rsidR="002B550E" w:rsidRPr="00F65089" w:rsidRDefault="002B550E" w:rsidP="002B550E">
      <w:pPr>
        <w:pStyle w:val="PURBody-Indented"/>
        <w:rPr>
          <w:lang w:val="pt-BR"/>
        </w:rPr>
      </w:pPr>
      <w:r w:rsidRPr="00F65089">
        <w:rPr>
          <w:lang w:val="pt-BR"/>
        </w:rPr>
        <w:t>O Software para Servidores System Center R2 2012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rsidR="002B550E" w:rsidRPr="00F65089" w:rsidRDefault="002B550E" w:rsidP="00610A59">
      <w:pPr>
        <w:pStyle w:val="PURBullet-Indented"/>
        <w:numPr>
          <w:ilvl w:val="0"/>
          <w:numId w:val="10"/>
        </w:numPr>
        <w:rPr>
          <w:lang w:val="pt-BR"/>
        </w:rPr>
      </w:pPr>
      <w:r w:rsidRPr="00F65089">
        <w:rPr>
          <w:lang w:val="pt-BR"/>
        </w:rPr>
        <w:t>a API do Bing Maps para fornecer serviço de sensor com base em orientação/roteamento,</w:t>
      </w:r>
    </w:p>
    <w:p w:rsidR="002B550E" w:rsidRPr="00F65089" w:rsidRDefault="002B550E" w:rsidP="00610A59">
      <w:pPr>
        <w:pStyle w:val="PURBullet-Indented"/>
        <w:numPr>
          <w:ilvl w:val="0"/>
          <w:numId w:val="10"/>
        </w:numPr>
        <w:rPr>
          <w:lang w:val="pt-BR"/>
        </w:rPr>
      </w:pPr>
      <w:r w:rsidRPr="00F65089">
        <w:rPr>
          <w:lang w:val="pt-BR"/>
        </w:rPr>
        <w:t>nenhum Dado de Trânsito de Estradas e Imagens de Vista de Pássaro (ou dados associados).</w:t>
      </w:r>
    </w:p>
    <w:p w:rsidR="002B550E" w:rsidRPr="00F65089" w:rsidRDefault="002B550E" w:rsidP="002B550E">
      <w:pPr>
        <w:pStyle w:val="PURBody-Indented"/>
        <w:rPr>
          <w:lang w:val="pt-BR"/>
        </w:rPr>
      </w:pPr>
      <w:r w:rsidRPr="00F65089">
        <w:rPr>
          <w:lang w:val="pt-BR"/>
        </w:rPr>
        <w:t>É vetado remover, minimizar, bloquear e modificar qualquer um dos seguintes itens incluídos no software, incluindo qualquer conteúdo disponibilizado por meio do software:</w:t>
      </w:r>
    </w:p>
    <w:p w:rsidR="002B550E" w:rsidRPr="006F077C" w:rsidRDefault="002B550E" w:rsidP="00610A59">
      <w:pPr>
        <w:pStyle w:val="PURBullet-Indented"/>
        <w:numPr>
          <w:ilvl w:val="0"/>
          <w:numId w:val="10"/>
        </w:numPr>
      </w:pPr>
      <w:r>
        <w:t>logotipos,</w:t>
      </w:r>
    </w:p>
    <w:p w:rsidR="002B550E" w:rsidRPr="006F077C" w:rsidRDefault="002B550E" w:rsidP="00610A59">
      <w:pPr>
        <w:pStyle w:val="PURBullet-Indented"/>
        <w:numPr>
          <w:ilvl w:val="0"/>
          <w:numId w:val="10"/>
        </w:numPr>
      </w:pPr>
      <w:r>
        <w:t>marcas comerciais,</w:t>
      </w:r>
    </w:p>
    <w:p w:rsidR="002B550E" w:rsidRPr="006F077C" w:rsidRDefault="002B550E" w:rsidP="00610A59">
      <w:pPr>
        <w:pStyle w:val="PURBullet-Indented"/>
        <w:numPr>
          <w:ilvl w:val="0"/>
          <w:numId w:val="10"/>
        </w:numPr>
      </w:pPr>
      <w:r>
        <w:t>direitos autorais,</w:t>
      </w:r>
    </w:p>
    <w:p w:rsidR="002B550E" w:rsidRPr="006F077C" w:rsidRDefault="002B550E" w:rsidP="00610A59">
      <w:pPr>
        <w:pStyle w:val="PURBullet-Indented"/>
        <w:numPr>
          <w:ilvl w:val="0"/>
          <w:numId w:val="10"/>
        </w:numPr>
      </w:pPr>
      <w:r>
        <w:t>marcas d'água digitais e</w:t>
      </w:r>
    </w:p>
    <w:p w:rsidR="002B550E" w:rsidRPr="00F65089" w:rsidRDefault="002B550E" w:rsidP="00610A59">
      <w:pPr>
        <w:pStyle w:val="PURBullet-Indented"/>
        <w:numPr>
          <w:ilvl w:val="0"/>
          <w:numId w:val="10"/>
        </w:numPr>
        <w:rPr>
          <w:lang w:val="pt-BR"/>
        </w:rPr>
      </w:pPr>
      <w:r w:rsidRPr="00F65089">
        <w:rPr>
          <w:lang w:val="pt-BR"/>
        </w:rPr>
        <w:t>outras notificações da Microsoft e de seus fornecedores.</w:t>
      </w:r>
    </w:p>
    <w:p w:rsidR="002B550E" w:rsidRPr="00F65089" w:rsidRDefault="002B550E" w:rsidP="002B550E">
      <w:pPr>
        <w:pStyle w:val="PURBody-Indented"/>
        <w:rPr>
          <w:lang w:val="pt-BR"/>
        </w:rPr>
      </w:pPr>
      <w:r w:rsidRPr="00F65089">
        <w:rPr>
          <w:lang w:val="pt-BR"/>
        </w:rPr>
        <w:t xml:space="preserve">O uso da API do Bing Maps e do conteúdo associado também está sujeito aos termos e às condições adicionais apresentados no site </w:t>
      </w:r>
      <w:hyperlink r:id="rId139" w:tgtFrame="_blank" w:history="1">
        <w:r w:rsidRPr="00F65089">
          <w:rPr>
            <w:rStyle w:val="Hyperlink"/>
            <w:lang w:val="pt-BR"/>
          </w:rPr>
          <w:t>http://go.microsoft.com/?linkid=9710837</w:t>
        </w:r>
      </w:hyperlink>
      <w:r w:rsidRPr="00F65089">
        <w:rPr>
          <w:lang w:val="pt-BR"/>
        </w:rPr>
        <w:t>.</w:t>
      </w:r>
    </w:p>
    <w:p w:rsidR="002B550E" w:rsidRPr="00F65089" w:rsidRDefault="005B6797" w:rsidP="00CD6E9D">
      <w:pPr>
        <w:keepLines/>
        <w:spacing w:before="240" w:after="240"/>
        <w:jc w:val="right"/>
        <w:rPr>
          <w:lang w:val="pt-BR"/>
        </w:rPr>
      </w:pPr>
      <w:hyperlink w:anchor="Índice" w:history="1">
        <w:r w:rsidR="00252074" w:rsidRPr="00F65089">
          <w:rPr>
            <w:rFonts w:ascii="Arial Narrow" w:hAnsi="Arial Narrow"/>
            <w:color w:val="00467F"/>
            <w:sz w:val="16"/>
            <w:u w:val="single"/>
            <w:lang w:val="pt-BR"/>
          </w:rPr>
          <w:t>Índice</w:t>
        </w:r>
      </w:hyperlink>
      <w:r w:rsidR="00252074" w:rsidRPr="00F65089">
        <w:rPr>
          <w:sz w:val="18"/>
          <w:lang w:val="pt-BR"/>
        </w:rPr>
        <w:t xml:space="preserve"> / </w:t>
      </w:r>
      <w:hyperlink w:anchor="Termos Universais" w:history="1">
        <w:r w:rsidR="00252074" w:rsidRPr="00F65089">
          <w:rPr>
            <w:rFonts w:ascii="Arial Narrow" w:hAnsi="Arial Narrow"/>
            <w:color w:val="00467F"/>
            <w:sz w:val="16"/>
            <w:u w:val="single"/>
            <w:lang w:val="pt-BR"/>
          </w:rPr>
          <w:t>Termos Universais de Licença</w:t>
        </w:r>
      </w:hyperlink>
    </w:p>
    <w:p w:rsidR="002B550E" w:rsidRPr="00F65089" w:rsidRDefault="002B550E" w:rsidP="00827E69">
      <w:pPr>
        <w:pStyle w:val="PURProductName"/>
        <w:spacing w:before="200"/>
        <w:rPr>
          <w:lang w:val="pt-BR"/>
        </w:rPr>
      </w:pPr>
      <w:bookmarkStart w:id="234" w:name="_Toc346536844"/>
      <w:bookmarkStart w:id="235" w:name="_Toc339280311"/>
      <w:bookmarkStart w:id="236" w:name="_Toc339280373"/>
      <w:bookmarkStart w:id="237" w:name="_Toc363552782"/>
      <w:bookmarkStart w:id="238" w:name="_Toc363552847"/>
      <w:bookmarkStart w:id="239" w:name="_Toc378682227"/>
      <w:bookmarkStart w:id="240" w:name="_Toc378682247"/>
      <w:bookmarkStart w:id="241" w:name="_Toc371268259"/>
      <w:bookmarkStart w:id="242" w:name="_Toc371268326"/>
      <w:bookmarkStart w:id="243" w:name="_Toc379278463"/>
      <w:bookmarkStart w:id="244" w:name="_Toc379278527"/>
      <w:bookmarkStart w:id="245" w:name="_Toc388603284"/>
      <w:bookmarkStart w:id="246" w:name="_Toc388603361"/>
      <w:r w:rsidRPr="00F65089">
        <w:rPr>
          <w:lang w:val="pt-BR"/>
        </w:rPr>
        <w:lastRenderedPageBreak/>
        <w:t>System Center 2012 R2 Standard</w:t>
      </w:r>
      <w:bookmarkEnd w:id="234"/>
      <w:bookmarkEnd w:id="235"/>
      <w:bookmarkEnd w:id="236"/>
      <w:bookmarkEnd w:id="237"/>
      <w:bookmarkEnd w:id="238"/>
      <w:bookmarkEnd w:id="239"/>
      <w:bookmarkEnd w:id="240"/>
      <w:bookmarkEnd w:id="241"/>
      <w:bookmarkEnd w:id="242"/>
      <w:bookmarkEnd w:id="243"/>
      <w:bookmarkEnd w:id="244"/>
      <w:bookmarkEnd w:id="245"/>
      <w:bookmarkEnd w:id="246"/>
      <w:r w:rsidR="00061C1C">
        <w:fldChar w:fldCharType="begin"/>
      </w:r>
      <w:r w:rsidRPr="00F65089">
        <w:rPr>
          <w:lang w:val="pt-BR"/>
        </w:rPr>
        <w:instrText>XE "System Center 2012 R2 Standard"</w:instrText>
      </w:r>
      <w:r w:rsidR="00061C1C">
        <w:fldChar w:fldCharType="end"/>
      </w:r>
    </w:p>
    <w:p w:rsidR="002B550E" w:rsidRPr="00F65089" w:rsidRDefault="002B550E" w:rsidP="002B550E">
      <w:pPr>
        <w:spacing w:line="240" w:lineRule="exact"/>
        <w:rPr>
          <w:lang w:val="pt-BR"/>
        </w:rPr>
      </w:pPr>
      <w:r w:rsidRPr="00F65089">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rsidTr="000351E1">
        <w:tc>
          <w:tcPr>
            <w:tcW w:w="2477" w:type="pct"/>
          </w:tcPr>
          <w:p w:rsidR="002B550E" w:rsidRPr="00F65089" w:rsidRDefault="002B550E" w:rsidP="000351E1">
            <w:pPr>
              <w:spacing w:after="0"/>
              <w:rPr>
                <w:rFonts w:ascii="Arial Narrow" w:hAnsi="Arial Narrow"/>
                <w:color w:val="404040" w:themeColor="text1" w:themeTint="BF"/>
                <w:sz w:val="18"/>
                <w:lang w:val="pt-BR"/>
              </w:rPr>
            </w:pPr>
            <w:r w:rsidRPr="00F65089">
              <w:rPr>
                <w:rFonts w:ascii="Arial Narrow" w:hAnsi="Arial Narrow"/>
                <w:color w:val="404040" w:themeColor="text1" w:themeTint="BF"/>
                <w:sz w:val="18"/>
                <w:lang w:val="pt-BR"/>
              </w:rPr>
              <w:t xml:space="preserve">Mobilidade de Licença em Farms de Servidores: </w:t>
            </w:r>
            <w:r w:rsidRPr="00F65089">
              <w:rPr>
                <w:rFonts w:ascii="Arial Narrow" w:hAnsi="Arial Narrow"/>
                <w:b/>
                <w:color w:val="404040" w:themeColor="text1" w:themeTint="BF"/>
                <w:sz w:val="18"/>
                <w:lang w:val="pt-BR"/>
              </w:rPr>
              <w:t>Não</w:t>
            </w:r>
          </w:p>
        </w:tc>
        <w:tc>
          <w:tcPr>
            <w:tcW w:w="2523" w:type="pct"/>
          </w:tcPr>
          <w:p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B550E" w:rsidRPr="00280ABB" w:rsidTr="000351E1">
        <w:tc>
          <w:tcPr>
            <w:tcW w:w="2477" w:type="pct"/>
          </w:tcPr>
          <w:p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p>
        </w:tc>
        <w:tc>
          <w:tcPr>
            <w:tcW w:w="2523" w:type="pct"/>
          </w:tcPr>
          <w:p w:rsidR="002B550E" w:rsidRPr="00F65089" w:rsidRDefault="004F6F1D" w:rsidP="000351E1">
            <w:pPr>
              <w:spacing w:after="0"/>
              <w:rPr>
                <w:rFonts w:ascii="Arial Narrow" w:hAnsi="Arial Narrow"/>
                <w:color w:val="404040" w:themeColor="text1" w:themeTint="BF"/>
                <w:sz w:val="18"/>
                <w:lang w:val="pt-BR"/>
              </w:rPr>
            </w:pPr>
            <w:r w:rsidRPr="00F65089">
              <w:rPr>
                <w:rFonts w:ascii="Arial Narrow" w:hAnsi="Arial Narrow"/>
                <w:color w:val="404040" w:themeColor="text1" w:themeTint="BF"/>
                <w:sz w:val="18"/>
                <w:lang w:val="pt-BR"/>
              </w:rPr>
              <w:t xml:space="preserve">Tecnologias Incluídas: </w:t>
            </w:r>
            <w:r w:rsidRPr="00F65089">
              <w:rPr>
                <w:rFonts w:ascii="Arial Narrow" w:hAnsi="Arial Narrow"/>
                <w:b/>
                <w:color w:val="404040" w:themeColor="text1" w:themeTint="BF"/>
                <w:sz w:val="18"/>
                <w:lang w:val="pt-BR"/>
              </w:rPr>
              <w:t>Sim</w:t>
            </w:r>
            <w:r w:rsidR="00894737">
              <w:rPr>
                <w:rFonts w:ascii="Arial Narrow" w:hAnsi="Arial Narrow"/>
                <w:b/>
                <w:color w:val="404040" w:themeColor="text1" w:themeTint="BF"/>
                <w:sz w:val="18"/>
                <w:lang w:val="pt-BR"/>
              </w:rPr>
              <w:t xml:space="preserve"> </w:t>
            </w:r>
            <w:r w:rsidRPr="00F65089">
              <w:rPr>
                <w:rFonts w:ascii="Arial Narrow" w:hAnsi="Arial Narrow"/>
                <w:i/>
                <w:color w:val="404040" w:themeColor="text1" w:themeTint="BF"/>
                <w:sz w:val="18"/>
                <w:lang w:val="pt-BR"/>
              </w:rPr>
              <w:t xml:space="preserve">(consulte </w:t>
            </w:r>
            <w:r w:rsidR="00C55AC9">
              <w:fldChar w:fldCharType="begin"/>
            </w:r>
            <w:r w:rsidR="00C55AC9" w:rsidRPr="00C870E2">
              <w:rPr>
                <w:lang w:val="pt-BR"/>
              </w:rPr>
              <w:instrText xml:space="preserve"> REF  SQLServerTechnology \h  \* MERGEFORMAT </w:instrText>
            </w:r>
            <w:r w:rsidR="00C55AC9">
              <w:fldChar w:fldCharType="separate"/>
            </w:r>
            <w:r w:rsidR="003A0215" w:rsidRPr="003A0215">
              <w:rPr>
                <w:rFonts w:ascii="Arial Narrow" w:hAnsi="Arial Narrow"/>
                <w:i/>
                <w:color w:val="00467F"/>
                <w:sz w:val="18"/>
                <w:u w:val="single"/>
                <w:lang w:val="pt-BR"/>
              </w:rPr>
              <w:t>Tecnologia SQL Server</w:t>
            </w:r>
            <w:r w:rsidR="00C55AC9">
              <w:fldChar w:fldCharType="end"/>
            </w:r>
            <w:r w:rsidRPr="00F65089">
              <w:rPr>
                <w:rFonts w:ascii="Arial Narrow" w:hAnsi="Arial Narrow"/>
                <w:i/>
                <w:color w:val="404040" w:themeColor="text1" w:themeTint="BF"/>
                <w:sz w:val="18"/>
                <w:lang w:val="pt-BR"/>
              </w:rPr>
              <w:t>)</w:t>
            </w:r>
          </w:p>
        </w:tc>
      </w:tr>
    </w:tbl>
    <w:p w:rsidR="002B550E" w:rsidRPr="00F65089" w:rsidRDefault="002B550E" w:rsidP="002B550E">
      <w:pPr>
        <w:pStyle w:val="PURADDITIONALTERMSHEADERMB"/>
        <w:rPr>
          <w:lang w:val="pt-BR"/>
        </w:rPr>
      </w:pPr>
      <w:r w:rsidRPr="00F65089">
        <w:rPr>
          <w:lang w:val="pt-BR"/>
        </w:rPr>
        <w:t>Termos Adicionais:</w:t>
      </w:r>
    </w:p>
    <w:p w:rsidR="002B550E" w:rsidRPr="00F65089" w:rsidRDefault="002B550E" w:rsidP="00827E69">
      <w:pPr>
        <w:pStyle w:val="PURBody-Indented"/>
        <w:spacing w:after="100"/>
        <w:ind w:left="274"/>
        <w:rPr>
          <w:lang w:val="pt-BR"/>
        </w:rPr>
      </w:pPr>
      <w:r w:rsidRPr="00F65089">
        <w:rPr>
          <w:lang w:val="pt-BR"/>
        </w:rPr>
        <w:t>Esta licença é aplicável somente para gerenciar OSEs em execução no software de sistema operacional para servidores. Você precisa de uma licença do System Center 2012 R2 Standard para cada processador físico no dispositivo. Uma vez cedidas as licenças, você poderá gerenciar um OSE para servidores em execução no dispositivo ao qual as licenças do System Center 2012 R2 Standard foram cedidas. Se você estiver gerenciando um OSE virtual no dispositivo licenciado e o OSE físico estiver sendo usado exclusivamente para executar o software de virtualização do hardware, fornecer serviços de virtualização de hardware e executar software para gerenciar e fazer a manutenção dos OSEs nesse dispositivo, você também poderá gerenciar os OSEs virtual e físico no servidor licenciado. As licenças do System Center 2012 R2 Standard permitem o gerenciamento por versões anteriores do software para servidores System Center.</w:t>
      </w:r>
    </w:p>
    <w:p w:rsidR="002B550E" w:rsidRPr="00F65089" w:rsidRDefault="00104535" w:rsidP="00827E69">
      <w:pPr>
        <w:pStyle w:val="PURBody-Indented"/>
        <w:spacing w:after="100"/>
        <w:ind w:left="274"/>
        <w:rPr>
          <w:lang w:val="pt-BR"/>
        </w:rPr>
      </w:pPr>
      <w:r w:rsidRPr="00F65089">
        <w:rPr>
          <w:lang w:val="pt-BR"/>
        </w:rPr>
        <w:t xml:space="preserve">O System Center 2012 R2 Standard inclui o direito de acessar o serviço online System Center Endpoint Protection e o software relacionado. Consulte nos termos gerais da Seção de Serviços Online destes direitos de Uso do Services Provider os termos de licença relacionados a este serviço online. </w:t>
      </w:r>
    </w:p>
    <w:p w:rsidR="002B550E" w:rsidRPr="00F65089" w:rsidRDefault="002B550E" w:rsidP="002448BE">
      <w:pPr>
        <w:pStyle w:val="PURBlueStrong-Indented"/>
        <w:rPr>
          <w:lang w:val="pt-BR"/>
        </w:rPr>
      </w:pPr>
      <w:r w:rsidRPr="00F65089">
        <w:rPr>
          <w:lang w:val="pt-BR"/>
        </w:rPr>
        <w:t>Software .NET Framework</w:t>
      </w:r>
    </w:p>
    <w:p w:rsidR="002B550E" w:rsidRPr="00F65089" w:rsidRDefault="002B550E" w:rsidP="00827E69">
      <w:pPr>
        <w:pStyle w:val="PURBody-Indented"/>
        <w:spacing w:after="100"/>
        <w:ind w:left="274"/>
        <w:rPr>
          <w:lang w:val="pt-BR"/>
        </w:rPr>
      </w:pPr>
      <w:r w:rsidRPr="00F65089">
        <w:rPr>
          <w:lang w:val="pt-BR"/>
        </w:rPr>
        <w:t>O software do produto contém o software Microsoft .NET Framework e pode conter o software PowerShell. Consulte os termos de licença do Software .NET Framework, PowerShell e Windows hotfix KB975759 nos Termos Universais de Licença.</w:t>
      </w:r>
    </w:p>
    <w:p w:rsidR="002B550E" w:rsidRPr="00F65089" w:rsidRDefault="002B550E" w:rsidP="002B550E">
      <w:pPr>
        <w:pStyle w:val="PURBlueStrong-Indented"/>
        <w:rPr>
          <w:lang w:val="pt-BR"/>
        </w:rPr>
      </w:pPr>
      <w:r w:rsidRPr="00F65089">
        <w:rPr>
          <w:lang w:val="pt-BR"/>
        </w:rPr>
        <w:t>Sem Cópia ou Distribuição de Conjuntos de Dados</w:t>
      </w:r>
    </w:p>
    <w:p w:rsidR="002B550E" w:rsidRPr="00F65089" w:rsidRDefault="002B550E" w:rsidP="00827E69">
      <w:pPr>
        <w:pStyle w:val="PURBody-Indented"/>
        <w:spacing w:after="100"/>
        <w:ind w:left="274"/>
        <w:rPr>
          <w:lang w:val="pt-BR"/>
        </w:rPr>
      </w:pPr>
      <w:r w:rsidRPr="00F65089">
        <w:rPr>
          <w:lang w:val="pt-BR"/>
        </w:rPr>
        <w:t>Você não pode copiar ou distribuir qualquer conjunto de dados (ou qualquer parte do conjunto de dados) incluído no software.</w:t>
      </w:r>
    </w:p>
    <w:p w:rsidR="002B550E" w:rsidRPr="006F077C" w:rsidRDefault="002B550E" w:rsidP="002B550E">
      <w:pPr>
        <w:pStyle w:val="PURBlueStrong-Indented"/>
      </w:pPr>
      <w:r>
        <w:t>Windows Automated Installation Kit</w:t>
      </w:r>
    </w:p>
    <w:p w:rsidR="002B550E" w:rsidRPr="00F65089" w:rsidRDefault="002B550E" w:rsidP="00827E69">
      <w:pPr>
        <w:pStyle w:val="PURBody-Indented"/>
        <w:spacing w:after="100"/>
        <w:ind w:left="274"/>
        <w:rPr>
          <w:lang w:val="pt-BR"/>
        </w:rPr>
      </w:pPr>
      <w:r>
        <w:t xml:space="preserve">O software para servidores pode incluir o WAIK (Windows Automated Installation Kit). </w:t>
      </w:r>
      <w:r w:rsidRPr="00F65089">
        <w:rPr>
          <w:lang w:val="pt-BR"/>
        </w:rPr>
        <w:t>Nesse caso, os termos de licença abaixo se aplicarão ao uso que você fizer dele.</w:t>
      </w:r>
    </w:p>
    <w:p w:rsidR="002B550E" w:rsidRPr="00F65089" w:rsidRDefault="002B550E" w:rsidP="00827E69">
      <w:pPr>
        <w:pStyle w:val="PURBody-Indented"/>
        <w:spacing w:after="100"/>
        <w:ind w:left="274"/>
        <w:rPr>
          <w:lang w:val="pt-BR"/>
        </w:rPr>
      </w:pPr>
      <w:r w:rsidRPr="00F65089">
        <w:rPr>
          <w:b/>
          <w:lang w:val="pt-BR"/>
        </w:rPr>
        <w:t>Ambiente de Pré-instalação do Windows:</w:t>
      </w:r>
      <w:r w:rsidRPr="00F65089">
        <w:rPr>
          <w:lang w:val="pt-BR"/>
        </w:rPr>
        <w:t xml:space="preserve"> Você poderá instalar e usar a parte do Ambiente de Pré-instalação do Windows do WAIK para os fins de diagnóstico e recuperação do software do sistema operacional Windows. Você não pode usá-lo como sistema operacional geral, como cliente fino nem para qualquer outra finalidade.</w:t>
      </w:r>
    </w:p>
    <w:p w:rsidR="002B550E" w:rsidRPr="00F65089" w:rsidRDefault="002B550E" w:rsidP="00827E69">
      <w:pPr>
        <w:pStyle w:val="PURBody-Indented"/>
        <w:spacing w:after="100"/>
        <w:ind w:left="274"/>
        <w:rPr>
          <w:lang w:val="pt-BR"/>
        </w:rPr>
      </w:pPr>
      <w:r w:rsidRPr="00F65089">
        <w:rPr>
          <w:b/>
          <w:lang w:val="pt-BR"/>
        </w:rPr>
        <w:t>ImageX.exe, Wimgapi.dll, Wimfilter e Package Manager:</w:t>
      </w:r>
      <w:r w:rsidRPr="00F65089">
        <w:rPr>
          <w:lang w:val="pt-BR"/>
        </w:rPr>
        <w:t xml:space="preserve"> Você pode instalar e usar o ImageX.exe, Wimgapi.dll e as partes do Wimfilter e do Gerenciador de Pacote do software WAIK para recuperar o software do sistema operacional Windows. Você não pode usar essas partes do software para fazer backup do sistema operacional Windows ou para qualquer outra finalidade.</w:t>
      </w:r>
    </w:p>
    <w:p w:rsidR="002B550E" w:rsidRPr="00F65089" w:rsidRDefault="002B550E" w:rsidP="002B550E">
      <w:pPr>
        <w:pStyle w:val="PURBlueStrong-Indented"/>
        <w:rPr>
          <w:lang w:val="pt-BR"/>
        </w:rPr>
      </w:pPr>
      <w:r w:rsidRPr="00F65089">
        <w:rPr>
          <w:lang w:val="pt-BR"/>
        </w:rPr>
        <w:t>Hierarquia de Locais – Visão Geográfica</w:t>
      </w:r>
    </w:p>
    <w:p w:rsidR="002B550E" w:rsidRPr="00F65089" w:rsidRDefault="002B550E" w:rsidP="00827E69">
      <w:pPr>
        <w:pStyle w:val="PURBody-Indented"/>
        <w:spacing w:after="100"/>
        <w:rPr>
          <w:lang w:val="pt-BR"/>
        </w:rPr>
      </w:pPr>
      <w:r w:rsidRPr="00F65089">
        <w:rPr>
          <w:lang w:val="pt-BR"/>
        </w:rPr>
        <w:t>O Software para Servidores System Center 2012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rsidR="002B550E" w:rsidRPr="00F65089" w:rsidRDefault="002B550E" w:rsidP="00610A59">
      <w:pPr>
        <w:pStyle w:val="PURBullet-Indented"/>
        <w:numPr>
          <w:ilvl w:val="0"/>
          <w:numId w:val="10"/>
        </w:numPr>
        <w:spacing w:after="100"/>
        <w:rPr>
          <w:lang w:val="pt-BR"/>
        </w:rPr>
      </w:pPr>
      <w:r w:rsidRPr="00F65089">
        <w:rPr>
          <w:lang w:val="pt-BR"/>
        </w:rPr>
        <w:t>a API do Bing Maps para fornecer serviço de sensor com base em orientação/roteamento,</w:t>
      </w:r>
    </w:p>
    <w:p w:rsidR="002B550E" w:rsidRPr="00F65089" w:rsidRDefault="002B550E" w:rsidP="00610A59">
      <w:pPr>
        <w:pStyle w:val="PURBullet-Indented"/>
        <w:numPr>
          <w:ilvl w:val="0"/>
          <w:numId w:val="10"/>
        </w:numPr>
        <w:spacing w:after="100"/>
        <w:rPr>
          <w:lang w:val="pt-BR"/>
        </w:rPr>
      </w:pPr>
      <w:r w:rsidRPr="00F65089">
        <w:rPr>
          <w:lang w:val="pt-BR"/>
        </w:rPr>
        <w:t>nenhum Dado de Trânsito de Estradas e Imagens de Vista de Pássaro (ou dados associados).</w:t>
      </w:r>
    </w:p>
    <w:p w:rsidR="002B550E" w:rsidRPr="00F65089" w:rsidRDefault="002B550E" w:rsidP="00827E69">
      <w:pPr>
        <w:pStyle w:val="PURBody-Indented"/>
        <w:spacing w:after="100"/>
        <w:rPr>
          <w:lang w:val="pt-BR"/>
        </w:rPr>
      </w:pPr>
      <w:r w:rsidRPr="00F65089">
        <w:rPr>
          <w:lang w:val="pt-BR"/>
        </w:rPr>
        <w:t>É vetado remover, minimizar, bloquear e modificar qualquer um dos seguintes itens incluídos no software, incluindo qualquer conteúdo disponibilizado por meio do software:</w:t>
      </w:r>
    </w:p>
    <w:p w:rsidR="002B550E" w:rsidRPr="006F077C" w:rsidRDefault="002B550E" w:rsidP="00610A59">
      <w:pPr>
        <w:pStyle w:val="PURBullet-Indented"/>
        <w:numPr>
          <w:ilvl w:val="0"/>
          <w:numId w:val="10"/>
        </w:numPr>
        <w:spacing w:after="100"/>
      </w:pPr>
      <w:r>
        <w:t>logotipos,</w:t>
      </w:r>
    </w:p>
    <w:p w:rsidR="002B550E" w:rsidRPr="006F077C" w:rsidRDefault="002B550E" w:rsidP="00610A59">
      <w:pPr>
        <w:pStyle w:val="PURBullet-Indented"/>
        <w:numPr>
          <w:ilvl w:val="0"/>
          <w:numId w:val="10"/>
        </w:numPr>
        <w:spacing w:after="100"/>
      </w:pPr>
      <w:r>
        <w:t>marcas comerciais,</w:t>
      </w:r>
    </w:p>
    <w:p w:rsidR="002B550E" w:rsidRPr="006F077C" w:rsidRDefault="002B550E" w:rsidP="00610A59">
      <w:pPr>
        <w:pStyle w:val="PURBullet-Indented"/>
        <w:numPr>
          <w:ilvl w:val="0"/>
          <w:numId w:val="10"/>
        </w:numPr>
        <w:spacing w:after="100"/>
      </w:pPr>
      <w:r>
        <w:t>direitos autorais,</w:t>
      </w:r>
    </w:p>
    <w:p w:rsidR="002B550E" w:rsidRPr="006F077C" w:rsidRDefault="002B550E" w:rsidP="00610A59">
      <w:pPr>
        <w:pStyle w:val="PURBullet-Indented"/>
        <w:numPr>
          <w:ilvl w:val="0"/>
          <w:numId w:val="10"/>
        </w:numPr>
        <w:spacing w:after="100"/>
      </w:pPr>
      <w:r>
        <w:t>marcas d'água digitais e</w:t>
      </w:r>
    </w:p>
    <w:p w:rsidR="002B550E" w:rsidRPr="00F65089" w:rsidRDefault="002B550E" w:rsidP="00610A59">
      <w:pPr>
        <w:pStyle w:val="PURBullet-Indented"/>
        <w:numPr>
          <w:ilvl w:val="0"/>
          <w:numId w:val="10"/>
        </w:numPr>
        <w:spacing w:after="100"/>
        <w:rPr>
          <w:lang w:val="pt-BR"/>
        </w:rPr>
      </w:pPr>
      <w:r w:rsidRPr="00F65089">
        <w:rPr>
          <w:lang w:val="pt-BR"/>
        </w:rPr>
        <w:t>outras notificações da Microsoft e de seus fornecedores.</w:t>
      </w:r>
    </w:p>
    <w:p w:rsidR="002B550E" w:rsidRPr="00F65089" w:rsidRDefault="002B550E" w:rsidP="00827E69">
      <w:pPr>
        <w:pStyle w:val="PURBody-Indented"/>
        <w:spacing w:after="100"/>
        <w:rPr>
          <w:lang w:val="pt-BR"/>
        </w:rPr>
      </w:pPr>
      <w:r w:rsidRPr="00F65089">
        <w:rPr>
          <w:lang w:val="pt-BR"/>
        </w:rPr>
        <w:t xml:space="preserve">O uso da API do Bing Maps e do conteúdo associado também está sujeito aos termos e às condições adicionais apresentados no site </w:t>
      </w:r>
      <w:hyperlink r:id="rId140" w:tgtFrame="_blank" w:history="1">
        <w:r w:rsidRPr="00F65089">
          <w:rPr>
            <w:rStyle w:val="Hyperlink"/>
            <w:lang w:val="pt-BR"/>
          </w:rPr>
          <w:t>http://go.microsoft.com/?linkid=9710837</w:t>
        </w:r>
      </w:hyperlink>
      <w:r w:rsidRPr="00F65089">
        <w:rPr>
          <w:lang w:val="pt-BR"/>
        </w:rPr>
        <w:t>.</w:t>
      </w:r>
    </w:p>
    <w:bookmarkStart w:id="247" w:name="_Toc299524968"/>
    <w:bookmarkStart w:id="248" w:name="_Toc299531320"/>
    <w:bookmarkStart w:id="249" w:name="_Toc299531428"/>
    <w:bookmarkStart w:id="250" w:name="_Toc299531536"/>
    <w:bookmarkStart w:id="251" w:name="_Toc299957144"/>
    <w:bookmarkEnd w:id="227"/>
    <w:bookmarkEnd w:id="228"/>
    <w:bookmarkEnd w:id="229"/>
    <w:bookmarkEnd w:id="230"/>
    <w:bookmarkEnd w:id="231"/>
    <w:bookmarkEnd w:id="232"/>
    <w:bookmarkEnd w:id="233"/>
    <w:p w:rsidR="00830DCA" w:rsidRPr="00F65089" w:rsidRDefault="00061C1C" w:rsidP="00CD6E9D">
      <w:pPr>
        <w:keepLines/>
        <w:spacing w:before="240" w:after="240"/>
        <w:jc w:val="right"/>
        <w:rPr>
          <w:lang w:val="pt-BR"/>
        </w:rPr>
      </w:pPr>
      <w:r>
        <w:fldChar w:fldCharType="begin"/>
      </w:r>
      <w:r w:rsidR="00830DCA" w:rsidRPr="00F65089">
        <w:rPr>
          <w:lang w:val="pt-BR"/>
        </w:rPr>
        <w:instrText>HYPERLINK \l "Índice"</w:instrText>
      </w:r>
      <w:r>
        <w:fldChar w:fldCharType="separate"/>
      </w:r>
      <w:r w:rsidR="00830DCA" w:rsidRPr="00F65089">
        <w:rPr>
          <w:rFonts w:ascii="Arial Narrow" w:hAnsi="Arial Narrow"/>
          <w:color w:val="00467F"/>
          <w:sz w:val="16"/>
          <w:u w:val="single"/>
          <w:lang w:val="pt-BR"/>
        </w:rPr>
        <w:t>Índice</w:t>
      </w:r>
      <w:r>
        <w:fldChar w:fldCharType="end"/>
      </w:r>
      <w:r w:rsidR="00830DCA" w:rsidRPr="00F65089">
        <w:rPr>
          <w:sz w:val="18"/>
          <w:lang w:val="pt-BR"/>
        </w:rPr>
        <w:t xml:space="preserve"> / </w:t>
      </w:r>
      <w:hyperlink w:anchor="Termos Universais" w:history="1">
        <w:r w:rsidR="00830DCA" w:rsidRPr="00F65089">
          <w:rPr>
            <w:rFonts w:ascii="Arial Narrow" w:hAnsi="Arial Narrow"/>
            <w:color w:val="00467F"/>
            <w:sz w:val="16"/>
            <w:u w:val="single"/>
            <w:lang w:val="pt-BR"/>
          </w:rPr>
          <w:t>Termos Universais de Licença</w:t>
        </w:r>
      </w:hyperlink>
    </w:p>
    <w:p w:rsidR="000A570B" w:rsidRPr="00F65089" w:rsidRDefault="000A570B" w:rsidP="00830DCA">
      <w:pPr>
        <w:pStyle w:val="PURProductName"/>
        <w:rPr>
          <w:lang w:val="pt-BR"/>
        </w:rPr>
      </w:pPr>
      <w:bookmarkStart w:id="252" w:name="_Toc346536845"/>
      <w:bookmarkStart w:id="253" w:name="_Toc339280312"/>
      <w:bookmarkStart w:id="254" w:name="_Toc339280374"/>
      <w:bookmarkStart w:id="255" w:name="_Toc363552783"/>
      <w:bookmarkStart w:id="256" w:name="_Toc363552848"/>
      <w:bookmarkStart w:id="257" w:name="_Toc378682228"/>
      <w:bookmarkStart w:id="258" w:name="_Toc378682248"/>
      <w:bookmarkStart w:id="259" w:name="_Toc371268260"/>
      <w:bookmarkStart w:id="260" w:name="_Toc371268327"/>
      <w:bookmarkStart w:id="261" w:name="_Toc379278464"/>
      <w:bookmarkStart w:id="262" w:name="_Toc379278528"/>
      <w:bookmarkStart w:id="263" w:name="_Toc388603285"/>
      <w:bookmarkStart w:id="264" w:name="_Toc388603362"/>
      <w:r w:rsidRPr="00F65089">
        <w:rPr>
          <w:lang w:val="pt-BR"/>
        </w:rPr>
        <w:lastRenderedPageBreak/>
        <w:t>Windows Server 2012 R2 Datacenter</w:t>
      </w:r>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bookmarkEnd w:id="263"/>
      <w:bookmarkEnd w:id="264"/>
      <w:r w:rsidR="00061C1C">
        <w:fldChar w:fldCharType="begin"/>
      </w:r>
      <w:r w:rsidRPr="00F65089">
        <w:rPr>
          <w:lang w:val="pt-BR"/>
        </w:rPr>
        <w:instrText>XE "Windows Server 2012 R2 Datacenter"</w:instrText>
      </w:r>
      <w:r w:rsidR="00061C1C">
        <w:fldChar w:fldCharType="end"/>
      </w:r>
    </w:p>
    <w:p w:rsidR="000A570B" w:rsidRPr="00F65089" w:rsidRDefault="000A570B" w:rsidP="000A570B">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rsidRPr="00280ABB" w:rsidTr="00AE7BEF">
        <w:tc>
          <w:tcPr>
            <w:tcW w:w="2477" w:type="pct"/>
          </w:tcPr>
          <w:p w:rsidR="00624A7C" w:rsidRPr="00F65089" w:rsidRDefault="005E52C7" w:rsidP="00AE7BEF">
            <w:pPr>
              <w:pStyle w:val="PURLMSH"/>
              <w:rPr>
                <w:lang w:val="pt-BR"/>
              </w:rPr>
            </w:pPr>
            <w:r w:rsidRPr="00F65089">
              <w:rPr>
                <w:lang w:val="pt-BR"/>
              </w:rPr>
              <w:t xml:space="preserve">Mobilidade de Licença em Farms de Servidores: </w:t>
            </w:r>
            <w:r w:rsidRPr="00F65089">
              <w:rPr>
                <w:b/>
                <w:lang w:val="pt-BR"/>
              </w:rPr>
              <w:t>Não</w:t>
            </w:r>
          </w:p>
        </w:tc>
        <w:tc>
          <w:tcPr>
            <w:tcW w:w="2523" w:type="pct"/>
            <w:vMerge w:val="restart"/>
          </w:tcPr>
          <w:p w:rsidR="00624A7C" w:rsidRPr="00F65089" w:rsidRDefault="00624A7C" w:rsidP="0003633E">
            <w:pPr>
              <w:pStyle w:val="PURLMSH"/>
              <w:rPr>
                <w:lang w:val="pt-BR"/>
              </w:rPr>
            </w:pPr>
            <w:r w:rsidRPr="00F65089">
              <w:rPr>
                <w:lang w:val="pt-BR"/>
              </w:rPr>
              <w:t xml:space="preserve">Consulte Notificações Aplicáveis: </w:t>
            </w:r>
            <w:r w:rsidRPr="00F65089">
              <w:rPr>
                <w:b/>
                <w:lang w:val="pt-BR"/>
              </w:rPr>
              <w:t xml:space="preserve">Software Potencialmente Indesejável, MPEG4, VC-1 </w:t>
            </w:r>
            <w:r w:rsidRPr="00F65089">
              <w:rPr>
                <w:i/>
                <w:lang w:val="pt-BR"/>
              </w:rPr>
              <w:t xml:space="preserve">(consulte o </w:t>
            </w:r>
            <w:hyperlink w:anchor="Appendix2" w:history="1">
              <w:r w:rsidRPr="00F65089">
                <w:rPr>
                  <w:rStyle w:val="Hyperlink"/>
                  <w:i/>
                  <w:lang w:val="pt-BR"/>
                </w:rPr>
                <w:t>Apêndice 2</w:t>
              </w:r>
            </w:hyperlink>
            <w:r w:rsidRPr="00F65089">
              <w:rPr>
                <w:i/>
                <w:lang w:val="pt-BR"/>
              </w:rPr>
              <w:t>)</w:t>
            </w:r>
          </w:p>
        </w:tc>
      </w:tr>
      <w:tr w:rsidR="00624A7C" w:rsidRPr="00280ABB" w:rsidTr="00AE7BEF">
        <w:tc>
          <w:tcPr>
            <w:tcW w:w="2477" w:type="pct"/>
          </w:tcPr>
          <w:p w:rsidR="00624A7C" w:rsidRPr="00F65089" w:rsidRDefault="00624A7C" w:rsidP="00AE7BEF">
            <w:pPr>
              <w:pStyle w:val="PURLMSH"/>
              <w:rPr>
                <w:lang w:val="pt-BR"/>
              </w:rPr>
            </w:pPr>
            <w:r w:rsidRPr="00F65089">
              <w:rPr>
                <w:lang w:val="pt-BR"/>
              </w:rPr>
              <w:t xml:space="preserve">Software Adicional/Cliente: </w:t>
            </w:r>
            <w:r w:rsidRPr="00F65089">
              <w:rPr>
                <w:b/>
                <w:lang w:val="pt-BR"/>
              </w:rPr>
              <w:t>Sim</w:t>
            </w:r>
            <w:r w:rsidR="002400E9">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523" w:type="pct"/>
            <w:vMerge/>
          </w:tcPr>
          <w:p w:rsidR="00624A7C" w:rsidRPr="00F65089" w:rsidRDefault="00624A7C" w:rsidP="00AE7BEF">
            <w:pPr>
              <w:pStyle w:val="PURLMSH"/>
              <w:rPr>
                <w:lang w:val="pt-BR"/>
              </w:rPr>
            </w:pPr>
          </w:p>
        </w:tc>
      </w:tr>
    </w:tbl>
    <w:p w:rsidR="000A570B" w:rsidRPr="00F65089" w:rsidRDefault="000A570B" w:rsidP="000A570B">
      <w:pPr>
        <w:pStyle w:val="PURADDITIONALTERMSHEADERMB"/>
        <w:rPr>
          <w:lang w:val="pt-BR"/>
        </w:rPr>
      </w:pPr>
      <w:r w:rsidRPr="00F65089">
        <w:rPr>
          <w:lang w:val="pt-BR"/>
        </w:rPr>
        <w:t>Termos Adicionais:</w:t>
      </w:r>
    </w:p>
    <w:p w:rsidR="000A570B" w:rsidRPr="00F65089" w:rsidRDefault="00830DCA" w:rsidP="000A570B">
      <w:pPr>
        <w:pStyle w:val="PURBlueStrong"/>
        <w:rPr>
          <w:lang w:val="pt-BR"/>
        </w:rPr>
      </w:pPr>
      <w:r w:rsidRPr="00F65089">
        <w:rPr>
          <w:lang w:val="pt-BR"/>
        </w:rPr>
        <w:t>Número de Licenças Necessário</w:t>
      </w:r>
    </w:p>
    <w:p w:rsidR="000A570B" w:rsidRPr="00F65089" w:rsidRDefault="000A570B" w:rsidP="000A570B">
      <w:pPr>
        <w:pStyle w:val="PURBody-Indented"/>
        <w:rPr>
          <w:lang w:val="pt-BR"/>
        </w:rPr>
      </w:pPr>
      <w:r w:rsidRPr="00F65089">
        <w:rPr>
          <w:lang w:val="pt-BR"/>
        </w:rPr>
        <w:t>Você precisa de uma licença de software para cada processador físico em um servidor, que permita que você o execute no servidor, a qualquer momento:</w:t>
      </w:r>
    </w:p>
    <w:p w:rsidR="000A570B" w:rsidRPr="00F65089" w:rsidRDefault="000A570B" w:rsidP="00610A59">
      <w:pPr>
        <w:pStyle w:val="PURBullet-Indented"/>
        <w:numPr>
          <w:ilvl w:val="0"/>
          <w:numId w:val="39"/>
        </w:numPr>
        <w:ind w:left="486" w:hanging="216"/>
        <w:rPr>
          <w:lang w:val="pt-BR"/>
        </w:rPr>
      </w:pPr>
      <w:r w:rsidRPr="00F65089">
        <w:rPr>
          <w:lang w:val="pt-BR"/>
        </w:rPr>
        <w:t>uma instância do software para servidores em um ambiente de sistema operacional (ou OSE) físico e</w:t>
      </w:r>
    </w:p>
    <w:p w:rsidR="000A570B" w:rsidRPr="00F65089" w:rsidRDefault="000A570B" w:rsidP="00610A59">
      <w:pPr>
        <w:pStyle w:val="PURBullet-Indented"/>
        <w:numPr>
          <w:ilvl w:val="0"/>
          <w:numId w:val="39"/>
        </w:numPr>
        <w:ind w:left="486" w:hanging="216"/>
        <w:rPr>
          <w:lang w:val="pt-BR"/>
        </w:rPr>
      </w:pPr>
      <w:r w:rsidRPr="00F65089">
        <w:rPr>
          <w:lang w:val="pt-BR"/>
        </w:rPr>
        <w:t>qualquer número de instâncias do software para servidores em ambientes de sistema operacional (ou OSEs) virtuais (apenas uma instância por ambiente de sistema operacional (ou OSE) virtual).</w:t>
      </w:r>
    </w:p>
    <w:p w:rsidR="000A570B" w:rsidRPr="00F65089" w:rsidRDefault="000A570B" w:rsidP="000A570B">
      <w:pPr>
        <w:pStyle w:val="PURBody-Indented"/>
        <w:rPr>
          <w:lang w:val="pt-BR"/>
        </w:rPr>
      </w:pPr>
      <w:r w:rsidRPr="00F65089">
        <w:rPr>
          <w:lang w:val="pt-BR"/>
        </w:rPr>
        <w:t>Você pode executar no servidor licenciado uma instância do Web, Standard ou Enterprise (a mesma ou qualquer versão anterior) ou versões anteriores do Datacenter em qualquer ambiente de sistema operacional (ou OSE).</w:t>
      </w:r>
    </w:p>
    <w:p w:rsidR="000A570B" w:rsidRPr="00F65089" w:rsidRDefault="000A570B" w:rsidP="000A570B">
      <w:pPr>
        <w:pStyle w:val="PURBlueStrong"/>
        <w:rPr>
          <w:lang w:val="pt-BR"/>
        </w:rPr>
      </w:pPr>
      <w:r w:rsidRPr="00F65089">
        <w:rPr>
          <w:lang w:val="pt-BR"/>
        </w:rPr>
        <w:t>Teste, manutenção e acesso de administração</w:t>
      </w:r>
    </w:p>
    <w:p w:rsidR="000A570B" w:rsidRPr="00F65089" w:rsidRDefault="000A570B" w:rsidP="000A570B">
      <w:pPr>
        <w:pStyle w:val="PURBody-Indented"/>
        <w:rPr>
          <w:lang w:val="pt-BR"/>
        </w:rPr>
      </w:pPr>
      <w:r w:rsidRPr="00F65089">
        <w:rPr>
          <w:lang w:val="pt-BR"/>
        </w:rPr>
        <w:t>Para cada instância em execução em um ambiente de sistema operacional (ou OSE), você pode permitir que até 2 (dois) outros usuários usem ou acessem o software para servidores para, direta ou indiretamente, hospedar uma interface gráfica do usuário (usando o recurso Serviços de Área de Trabalho Remota do Windows Server 2012 R2 ou outra tecnologia). Esse uso se aplica ao único propósito de testar, manter e administrar os produtos licenciados. Esses usuários não precisam de SALs dos Serviços de Área de Trabalho Remota do Windows Server 2012 R2.</w:t>
      </w:r>
    </w:p>
    <w:p w:rsidR="000A570B" w:rsidRPr="00F65089" w:rsidRDefault="000A570B" w:rsidP="000A570B">
      <w:pPr>
        <w:pStyle w:val="PURBlueStrong"/>
        <w:rPr>
          <w:lang w:val="pt-BR"/>
        </w:rPr>
      </w:pPr>
      <w:r w:rsidRPr="00F65089">
        <w:rPr>
          <w:lang w:val="pt-BR"/>
        </w:rPr>
        <w:t>Tecnologia de Armazenamento de Dados</w:t>
      </w:r>
    </w:p>
    <w:p w:rsidR="000A570B" w:rsidRPr="00F65089" w:rsidRDefault="000A570B" w:rsidP="000A570B">
      <w:pPr>
        <w:pStyle w:val="PURBody-Indented"/>
        <w:rPr>
          <w:lang w:val="pt-BR"/>
        </w:rPr>
      </w:pPr>
      <w:r w:rsidRPr="00F65089">
        <w:rPr>
          <w:lang w:val="pt-BR"/>
        </w:rPr>
        <w:t>O software para servidores pode incluir a tecnologia de armazenamento de dados denominada Windows Internal Database. Os componentes do software para servidor usam essa tecnologia para armazenar dados. Você não poderá usar ou acessar essa tecnologia, de acordo com contrato.</w:t>
      </w:r>
    </w:p>
    <w:p w:rsidR="000A570B" w:rsidRPr="00F65089" w:rsidRDefault="000A570B" w:rsidP="000A570B">
      <w:pPr>
        <w:pStyle w:val="PURBlueStrong"/>
        <w:rPr>
          <w:lang w:val="pt-BR"/>
        </w:rPr>
      </w:pPr>
      <w:r w:rsidRPr="00F65089">
        <w:rPr>
          <w:lang w:val="pt-BR"/>
        </w:rPr>
        <w:t>Serviços de Área de Trabalho Remota do Windows Server 2012 R2</w:t>
      </w:r>
    </w:p>
    <w:p w:rsidR="007E7798" w:rsidRPr="00F65089" w:rsidRDefault="007E7798" w:rsidP="007E7798">
      <w:pPr>
        <w:pStyle w:val="PURBody-Indented"/>
        <w:rPr>
          <w:lang w:val="pt-BR"/>
        </w:rPr>
      </w:pPr>
      <w:r w:rsidRPr="00F65089">
        <w:rPr>
          <w:lang w:val="pt-BR"/>
        </w:rP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rsidR="000A570B" w:rsidRPr="00F65089" w:rsidRDefault="000A570B" w:rsidP="000A570B">
      <w:pPr>
        <w:pStyle w:val="PURBody-Indented"/>
        <w:rPr>
          <w:lang w:val="pt-BR"/>
        </w:rPr>
      </w:pPr>
      <w:r w:rsidRPr="00F65089">
        <w:rPr>
          <w:lang w:val="pt-BR"/>
        </w:rP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rsidR="0009114F" w:rsidRPr="00F65089" w:rsidRDefault="0009114F" w:rsidP="00363C88">
      <w:pPr>
        <w:pStyle w:val="PURBody-Indented"/>
        <w:rPr>
          <w:lang w:val="pt-BR"/>
        </w:rPr>
      </w:pPr>
      <w:r w:rsidRPr="00F65089">
        <w:rPr>
          <w:lang w:val="pt-BR"/>
        </w:rPr>
        <w:t>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não</w:t>
      </w:r>
      <w:r w:rsidR="00363C88">
        <w:rPr>
          <w:lang w:val="pt-BR"/>
        </w:rPr>
        <w:t> </w:t>
      </w:r>
      <w:r w:rsidRPr="00F65089">
        <w:rPr>
          <w:lang w:val="pt-BR"/>
        </w:rPr>
        <w:t>pode ser usado para fornecer um cliente hospedado, interface gráfica do usuário hospedado ou desktop como um serviço.</w:t>
      </w:r>
    </w:p>
    <w:p w:rsidR="000A570B" w:rsidRPr="00F65089" w:rsidRDefault="000A570B" w:rsidP="000A570B">
      <w:pPr>
        <w:pStyle w:val="PURBlueStrong"/>
        <w:rPr>
          <w:lang w:val="pt-BR"/>
        </w:rPr>
      </w:pPr>
      <w:r w:rsidRPr="00F65089">
        <w:rPr>
          <w:lang w:val="pt-BR"/>
        </w:rPr>
        <w:t>Serviços de Gerenciamento de Direitos do Active Directory do Windows Server 2012 R2</w:t>
      </w:r>
    </w:p>
    <w:p w:rsidR="000A570B" w:rsidRPr="00F65089" w:rsidRDefault="000A570B" w:rsidP="000A570B">
      <w:pPr>
        <w:pStyle w:val="PURBody-Indented"/>
        <w:rPr>
          <w:lang w:val="pt-BR"/>
        </w:rPr>
      </w:pPr>
      <w:r w:rsidRPr="00F65089">
        <w:rPr>
          <w:lang w:val="pt-BR"/>
        </w:rP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rsidR="000A570B" w:rsidRPr="00F65089" w:rsidRDefault="000A570B" w:rsidP="000A570B">
      <w:pPr>
        <w:pStyle w:val="PURBlueStrong"/>
        <w:rPr>
          <w:lang w:val="pt-BR"/>
        </w:rPr>
      </w:pPr>
      <w:r w:rsidRPr="00F65089">
        <w:rPr>
          <w:lang w:val="pt-BR"/>
        </w:rPr>
        <w:t>Microsoft Application Virtualization para Serviços de Área de Trabalho Remota</w:t>
      </w:r>
    </w:p>
    <w:p w:rsidR="000A570B" w:rsidRPr="00F65089" w:rsidRDefault="000A570B" w:rsidP="000A570B">
      <w:pPr>
        <w:pStyle w:val="PURBody-Indented"/>
        <w:rPr>
          <w:lang w:val="pt-BR"/>
        </w:rPr>
      </w:pPr>
      <w:r w:rsidRPr="00F65089">
        <w:rPr>
          <w:lang w:val="pt-BR"/>
        </w:rP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rsidR="000A570B" w:rsidRPr="00F65089" w:rsidRDefault="005B6797" w:rsidP="002D2E8C">
      <w:pPr>
        <w:pStyle w:val="PURBreadcrumb"/>
        <w:keepNext w:val="0"/>
        <w:keepLines w:val="0"/>
        <w:spacing w:before="200" w:after="20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Termos Universais" w:history="1">
        <w:r w:rsidR="00252074" w:rsidRPr="00F65089">
          <w:rPr>
            <w:rStyle w:val="Hyperlink"/>
            <w:rFonts w:ascii="Arial Narrow" w:hAnsi="Arial Narrow"/>
            <w:sz w:val="16"/>
            <w:lang w:val="pt-BR"/>
          </w:rPr>
          <w:t>Termos Universais de Licença</w:t>
        </w:r>
      </w:hyperlink>
    </w:p>
    <w:p w:rsidR="000A570B" w:rsidRPr="00F65089" w:rsidRDefault="000A570B" w:rsidP="000A570B">
      <w:pPr>
        <w:pStyle w:val="PURProductName"/>
        <w:rPr>
          <w:lang w:val="pt-BR"/>
        </w:rPr>
      </w:pPr>
      <w:bookmarkStart w:id="265" w:name="_Toc297828718"/>
      <w:bookmarkStart w:id="266" w:name="_Toc297883473"/>
      <w:bookmarkStart w:id="267" w:name="_Toc299524974"/>
      <w:bookmarkStart w:id="268" w:name="_Toc299531326"/>
      <w:bookmarkStart w:id="269" w:name="_Toc299531434"/>
      <w:bookmarkStart w:id="270" w:name="_Toc299531542"/>
      <w:bookmarkStart w:id="271" w:name="_Toc299957149"/>
      <w:bookmarkStart w:id="272" w:name="_Toc314129596"/>
      <w:bookmarkStart w:id="273" w:name="_Toc346536846"/>
      <w:bookmarkStart w:id="274" w:name="_Toc339280313"/>
      <w:bookmarkStart w:id="275" w:name="_Toc339280375"/>
      <w:bookmarkStart w:id="276" w:name="_Toc363552784"/>
      <w:bookmarkStart w:id="277" w:name="_Toc363552849"/>
      <w:bookmarkStart w:id="278" w:name="_Toc378682229"/>
      <w:bookmarkStart w:id="279" w:name="_Toc378682249"/>
      <w:bookmarkStart w:id="280" w:name="_Toc371268261"/>
      <w:bookmarkStart w:id="281" w:name="_Toc371268328"/>
      <w:bookmarkStart w:id="282" w:name="_Toc379278465"/>
      <w:bookmarkStart w:id="283" w:name="_Toc379278529"/>
      <w:bookmarkStart w:id="284" w:name="_Toc388603286"/>
      <w:bookmarkStart w:id="285" w:name="_Toc388603363"/>
      <w:r w:rsidRPr="00F65089">
        <w:rPr>
          <w:lang w:val="pt-BR"/>
        </w:rPr>
        <w:lastRenderedPageBreak/>
        <w:t>Windows Server 2012 R2 Standard</w:t>
      </w:r>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bookmarkEnd w:id="285"/>
      <w:r w:rsidR="00061C1C">
        <w:fldChar w:fldCharType="begin"/>
      </w:r>
      <w:r w:rsidRPr="00F65089">
        <w:rPr>
          <w:lang w:val="pt-BR"/>
        </w:rPr>
        <w:instrText>XE "Windows Server 2012 R2 Standard"</w:instrText>
      </w:r>
      <w:r w:rsidR="00061C1C">
        <w:fldChar w:fldCharType="end"/>
      </w:r>
    </w:p>
    <w:p w:rsidR="000A570B" w:rsidRPr="00F65089" w:rsidRDefault="000A570B" w:rsidP="000A570B">
      <w:pPr>
        <w:spacing w:line="240" w:lineRule="exact"/>
        <w:rPr>
          <w:lang w:val="pt-BR"/>
        </w:rPr>
      </w:pPr>
      <w:r w:rsidRPr="00F65089">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280ABB" w:rsidTr="007C7A84">
        <w:trPr>
          <w:trHeight w:val="112"/>
        </w:trPr>
        <w:tc>
          <w:tcPr>
            <w:tcW w:w="2477" w:type="pct"/>
          </w:tcPr>
          <w:p w:rsidR="007C7A84" w:rsidRPr="00F65089" w:rsidRDefault="005E52C7" w:rsidP="00AE7BEF">
            <w:pPr>
              <w:spacing w:after="0"/>
              <w:rPr>
                <w:rFonts w:ascii="Arial Narrow" w:hAnsi="Arial Narrow"/>
                <w:color w:val="404040" w:themeColor="text1" w:themeTint="BF"/>
                <w:sz w:val="18"/>
                <w:lang w:val="pt-BR"/>
              </w:rPr>
            </w:pPr>
            <w:r w:rsidRPr="00F65089">
              <w:rPr>
                <w:rFonts w:ascii="Arial Narrow" w:hAnsi="Arial Narrow"/>
                <w:color w:val="404040" w:themeColor="text1" w:themeTint="BF"/>
                <w:sz w:val="18"/>
                <w:lang w:val="pt-BR"/>
              </w:rPr>
              <w:t xml:space="preserve">Mobilidade de Licença em Farms de Servidores: </w:t>
            </w:r>
            <w:r w:rsidRPr="00F65089">
              <w:rPr>
                <w:rFonts w:ascii="Arial Narrow" w:hAnsi="Arial Narrow"/>
                <w:b/>
                <w:color w:val="404040" w:themeColor="text1" w:themeTint="BF"/>
                <w:sz w:val="18"/>
                <w:lang w:val="pt-BR"/>
              </w:rPr>
              <w:t>Não</w:t>
            </w:r>
          </w:p>
        </w:tc>
        <w:tc>
          <w:tcPr>
            <w:tcW w:w="2523" w:type="pct"/>
            <w:vMerge w:val="restart"/>
          </w:tcPr>
          <w:p w:rsidR="007C7A84" w:rsidRPr="00F65089" w:rsidRDefault="007C7A84" w:rsidP="007C7A84">
            <w:pPr>
              <w:spacing w:after="0"/>
              <w:rPr>
                <w:rFonts w:ascii="Arial Narrow" w:hAnsi="Arial Narrow"/>
                <w:color w:val="404040" w:themeColor="text1" w:themeTint="BF"/>
                <w:sz w:val="18"/>
                <w:lang w:val="pt-BR"/>
              </w:rPr>
            </w:pPr>
            <w:r w:rsidRPr="00F65089">
              <w:rPr>
                <w:rFonts w:ascii="Arial Narrow" w:hAnsi="Arial Narrow"/>
                <w:color w:val="404040" w:themeColor="text1" w:themeTint="BF"/>
                <w:sz w:val="18"/>
                <w:lang w:val="pt-BR"/>
              </w:rPr>
              <w:t xml:space="preserve">Consulte Notificações Aplicáveis: </w:t>
            </w:r>
            <w:r w:rsidRPr="00F65089">
              <w:rPr>
                <w:rFonts w:ascii="Arial Narrow" w:hAnsi="Arial Narrow"/>
                <w:b/>
                <w:color w:val="404040" w:themeColor="text1" w:themeTint="BF"/>
                <w:sz w:val="18"/>
                <w:lang w:val="pt-BR"/>
              </w:rPr>
              <w:t xml:space="preserve">Software Potencialmente Indesejável, MPEG-4, VC-1 </w:t>
            </w:r>
            <w:r w:rsidRPr="00F65089">
              <w:rPr>
                <w:rFonts w:ascii="Arial Narrow" w:hAnsi="Arial Narrow"/>
                <w:i/>
                <w:color w:val="404040" w:themeColor="text1" w:themeTint="BF"/>
                <w:sz w:val="18"/>
                <w:lang w:val="pt-BR"/>
              </w:rPr>
              <w:t xml:space="preserve">(consulte o </w:t>
            </w:r>
            <w:hyperlink w:anchor="Appendix2" w:history="1">
              <w:r w:rsidRPr="00F65089">
                <w:rPr>
                  <w:rFonts w:ascii="Arial Narrow" w:hAnsi="Arial Narrow"/>
                  <w:i/>
                  <w:color w:val="00467F"/>
                  <w:sz w:val="18"/>
                  <w:u w:val="single"/>
                  <w:lang w:val="pt-BR"/>
                </w:rPr>
                <w:t>Apêndice 2</w:t>
              </w:r>
            </w:hyperlink>
            <w:r w:rsidRPr="00F65089">
              <w:rPr>
                <w:rFonts w:ascii="Arial Narrow" w:hAnsi="Arial Narrow"/>
                <w:i/>
                <w:color w:val="404040" w:themeColor="text1" w:themeTint="BF"/>
                <w:sz w:val="18"/>
                <w:lang w:val="pt-BR"/>
              </w:rPr>
              <w:t>)</w:t>
            </w:r>
          </w:p>
        </w:tc>
      </w:tr>
      <w:tr w:rsidR="007C7A84" w:rsidRPr="00280ABB" w:rsidTr="007C7A84">
        <w:trPr>
          <w:trHeight w:val="68"/>
        </w:trPr>
        <w:tc>
          <w:tcPr>
            <w:tcW w:w="2477" w:type="pct"/>
          </w:tcPr>
          <w:p w:rsidR="007C7A84" w:rsidRPr="00F65089" w:rsidRDefault="007C7A84" w:rsidP="00AE7BEF">
            <w:pPr>
              <w:spacing w:after="0"/>
              <w:rPr>
                <w:rFonts w:ascii="Arial Narrow" w:hAnsi="Arial Narrow"/>
                <w:color w:val="404040" w:themeColor="text1" w:themeTint="BF"/>
                <w:sz w:val="18"/>
                <w:lang w:val="pt-BR"/>
              </w:rPr>
            </w:pPr>
            <w:r w:rsidRPr="00F65089">
              <w:rPr>
                <w:rFonts w:ascii="Arial Narrow" w:hAnsi="Arial Narrow"/>
                <w:color w:val="404040" w:themeColor="text1" w:themeTint="BF"/>
                <w:sz w:val="18"/>
                <w:lang w:val="pt-BR"/>
              </w:rPr>
              <w:t xml:space="preserve">Software Adicional/Cliente: </w:t>
            </w:r>
            <w:r w:rsidRPr="00F65089">
              <w:rPr>
                <w:rFonts w:ascii="Arial Narrow" w:hAnsi="Arial Narrow"/>
                <w:b/>
                <w:color w:val="404040" w:themeColor="text1" w:themeTint="BF"/>
                <w:sz w:val="18"/>
                <w:lang w:val="pt-BR"/>
              </w:rPr>
              <w:t>Sim</w:t>
            </w:r>
            <w:r w:rsidR="00B22A8F">
              <w:rPr>
                <w:rFonts w:ascii="Arial Narrow" w:hAnsi="Arial Narrow"/>
                <w:b/>
                <w:color w:val="404040" w:themeColor="text1" w:themeTint="BF"/>
                <w:sz w:val="18"/>
                <w:lang w:val="pt-BR"/>
              </w:rPr>
              <w:t xml:space="preserve"> </w:t>
            </w:r>
            <w:r w:rsidRPr="00F65089">
              <w:rPr>
                <w:rFonts w:ascii="Arial Narrow" w:hAnsi="Arial Narrow"/>
                <w:i/>
                <w:color w:val="404040" w:themeColor="text1" w:themeTint="BF"/>
                <w:sz w:val="18"/>
                <w:lang w:val="pt-BR"/>
              </w:rPr>
              <w:t xml:space="preserve">(consulte o </w:t>
            </w:r>
            <w:hyperlink w:anchor="Appendix1" w:history="1">
              <w:r w:rsidRPr="00F65089">
                <w:rPr>
                  <w:rFonts w:ascii="Arial Narrow" w:hAnsi="Arial Narrow"/>
                  <w:i/>
                  <w:color w:val="00467F"/>
                  <w:sz w:val="18"/>
                  <w:u w:val="single"/>
                  <w:lang w:val="pt-BR"/>
                </w:rPr>
                <w:t>Apêndice 1</w:t>
              </w:r>
            </w:hyperlink>
            <w:r w:rsidRPr="00F65089">
              <w:rPr>
                <w:rFonts w:ascii="Arial Narrow" w:hAnsi="Arial Narrow"/>
                <w:i/>
                <w:color w:val="404040" w:themeColor="text1" w:themeTint="BF"/>
                <w:sz w:val="18"/>
                <w:lang w:val="pt-BR"/>
              </w:rPr>
              <w:t>)</w:t>
            </w:r>
          </w:p>
        </w:tc>
        <w:tc>
          <w:tcPr>
            <w:tcW w:w="2523" w:type="pct"/>
            <w:vMerge/>
          </w:tcPr>
          <w:p w:rsidR="007C7A84" w:rsidRPr="00F65089" w:rsidRDefault="007C7A84" w:rsidP="00AE7BEF">
            <w:pPr>
              <w:spacing w:after="0"/>
              <w:rPr>
                <w:rFonts w:ascii="Arial Narrow" w:hAnsi="Arial Narrow"/>
                <w:color w:val="404040" w:themeColor="text1" w:themeTint="BF"/>
                <w:sz w:val="18"/>
                <w:lang w:val="pt-BR"/>
              </w:rPr>
            </w:pPr>
          </w:p>
        </w:tc>
      </w:tr>
    </w:tbl>
    <w:p w:rsidR="000A570B" w:rsidRPr="00F65089" w:rsidRDefault="000A570B" w:rsidP="000A570B">
      <w:pPr>
        <w:pStyle w:val="PURADDITIONALTERMSHEADERMB"/>
        <w:rPr>
          <w:lang w:val="pt-BR"/>
        </w:rPr>
      </w:pPr>
      <w:r w:rsidRPr="00F65089">
        <w:rPr>
          <w:lang w:val="pt-BR"/>
        </w:rPr>
        <w:t>Termos Adicionais:</w:t>
      </w:r>
    </w:p>
    <w:p w:rsidR="000A570B" w:rsidRPr="00F65089" w:rsidRDefault="000A570B" w:rsidP="000A570B">
      <w:pPr>
        <w:pStyle w:val="PURBlueStrong"/>
        <w:rPr>
          <w:lang w:val="pt-BR"/>
        </w:rPr>
      </w:pPr>
      <w:r w:rsidRPr="00F65089">
        <w:rPr>
          <w:lang w:val="pt-BR"/>
        </w:rPr>
        <w:t xml:space="preserve">Número de Licenças Necessário </w:t>
      </w:r>
    </w:p>
    <w:p w:rsidR="000A570B" w:rsidRPr="00F65089" w:rsidRDefault="000A570B" w:rsidP="000A570B">
      <w:pPr>
        <w:pStyle w:val="PURBody-Indented"/>
        <w:rPr>
          <w:lang w:val="pt-BR"/>
        </w:rPr>
      </w:pPr>
      <w:r w:rsidRPr="00F65089">
        <w:rPr>
          <w:lang w:val="pt-BR"/>
        </w:rPr>
        <w:t>número total de licenças de software necessárias para um servidor é igual à soma das licenças de software necessárias de acordo com os itens i) e ii) abaixo.</w:t>
      </w:r>
    </w:p>
    <w:p w:rsidR="000A570B" w:rsidRPr="00F65089" w:rsidRDefault="000A570B" w:rsidP="000A570B">
      <w:pPr>
        <w:pStyle w:val="PURBody-Indented"/>
        <w:rPr>
          <w:lang w:val="pt-BR"/>
        </w:rPr>
      </w:pPr>
      <w:r w:rsidRPr="00F65089">
        <w:rPr>
          <w:lang w:val="pt-BR"/>
        </w:rPr>
        <w:t>i) Você precisa licenciar todos os processadores físicos no servidor que permita que você o execute no servidor, a qualquer momento:</w:t>
      </w:r>
    </w:p>
    <w:p w:rsidR="000A570B" w:rsidRPr="00F65089" w:rsidRDefault="000A570B" w:rsidP="00610A59">
      <w:pPr>
        <w:pStyle w:val="PURBullet-Indented"/>
        <w:numPr>
          <w:ilvl w:val="0"/>
          <w:numId w:val="40"/>
        </w:numPr>
        <w:ind w:left="486" w:hanging="216"/>
        <w:rPr>
          <w:lang w:val="pt-BR"/>
        </w:rPr>
      </w:pPr>
      <w:r w:rsidRPr="00F65089">
        <w:rPr>
          <w:lang w:val="pt-BR"/>
        </w:rPr>
        <w:t>uma instância do software para servidores em um ambiente de sistema operacional (ou OSE) físico e</w:t>
      </w:r>
    </w:p>
    <w:p w:rsidR="000A570B" w:rsidRPr="00F65089" w:rsidRDefault="000A570B" w:rsidP="00610A59">
      <w:pPr>
        <w:pStyle w:val="PURBullet-Indented"/>
        <w:numPr>
          <w:ilvl w:val="0"/>
          <w:numId w:val="40"/>
        </w:numPr>
        <w:ind w:left="486" w:hanging="216"/>
        <w:rPr>
          <w:lang w:val="pt-BR"/>
        </w:rPr>
      </w:pPr>
      <w:r w:rsidRPr="00F65089">
        <w:rPr>
          <w:lang w:val="pt-BR"/>
        </w:rPr>
        <w:t>uma instância do software para servidores em um ambiente de sistema operacional (ou OSE) virtual.</w:t>
      </w:r>
    </w:p>
    <w:p w:rsidR="000A570B" w:rsidRPr="00F65089" w:rsidRDefault="000A570B" w:rsidP="000A570B">
      <w:pPr>
        <w:pStyle w:val="PURBody-Indented"/>
        <w:rPr>
          <w:lang w:val="pt-BR"/>
        </w:rPr>
      </w:pPr>
      <w:r w:rsidRPr="00F65089">
        <w:rPr>
          <w:lang w:val="pt-BR"/>
        </w:rPr>
        <w:t>Se você executar uma instância no ambiente de sistema operacional (ou OSE) virtual, a instância do software para servidores em execução no ambiente de sistema operacional (ou OSE) físico poderá ser usada apenas para:</w:t>
      </w:r>
    </w:p>
    <w:p w:rsidR="000A570B" w:rsidRPr="00F65089" w:rsidRDefault="000A570B" w:rsidP="00610A59">
      <w:pPr>
        <w:pStyle w:val="PURBullet-Indented"/>
        <w:numPr>
          <w:ilvl w:val="0"/>
          <w:numId w:val="40"/>
        </w:numPr>
        <w:ind w:left="486" w:hanging="216"/>
        <w:rPr>
          <w:lang w:val="pt-BR"/>
        </w:rPr>
      </w:pPr>
      <w:r w:rsidRPr="00F65089">
        <w:rPr>
          <w:lang w:val="pt-BR"/>
        </w:rPr>
        <w:t>executar o software de virtualização do hardware ou</w:t>
      </w:r>
    </w:p>
    <w:p w:rsidR="000A570B" w:rsidRPr="00F65089" w:rsidRDefault="000A570B" w:rsidP="00610A59">
      <w:pPr>
        <w:pStyle w:val="PURBullet-Indented"/>
        <w:numPr>
          <w:ilvl w:val="0"/>
          <w:numId w:val="40"/>
        </w:numPr>
        <w:ind w:left="486" w:hanging="216"/>
        <w:rPr>
          <w:lang w:val="pt-BR"/>
        </w:rPr>
      </w:pPr>
      <w:r w:rsidRPr="00F65089">
        <w:rPr>
          <w:lang w:val="pt-BR"/>
        </w:rPr>
        <w:t>fornecer serviços de virtualização de hardware ou</w:t>
      </w:r>
    </w:p>
    <w:p w:rsidR="000A570B" w:rsidRPr="00F65089" w:rsidRDefault="000A570B" w:rsidP="00610A59">
      <w:pPr>
        <w:pStyle w:val="PURBullet-Indented"/>
        <w:numPr>
          <w:ilvl w:val="0"/>
          <w:numId w:val="40"/>
        </w:numPr>
        <w:ind w:left="486" w:hanging="216"/>
        <w:rPr>
          <w:lang w:val="pt-BR"/>
        </w:rPr>
      </w:pPr>
      <w:r w:rsidRPr="00F65089">
        <w:rPr>
          <w:lang w:val="pt-BR"/>
        </w:rPr>
        <w:t>executar o software para gerenciar e atender aos ambientes de sistema operacional (ou OSEs) no servidor licenciado.</w:t>
      </w:r>
    </w:p>
    <w:p w:rsidR="000A570B" w:rsidRPr="00F65089" w:rsidRDefault="000A570B" w:rsidP="000A570B">
      <w:pPr>
        <w:pStyle w:val="PURBody-Indented"/>
        <w:rPr>
          <w:lang w:val="pt-BR"/>
        </w:rPr>
      </w:pPr>
      <w:r w:rsidRPr="00F65089">
        <w:rPr>
          <w:lang w:val="pt-BR"/>
        </w:rPr>
        <w:t>ii) Você precisa de uma</w:t>
      </w:r>
      <w:r w:rsidRPr="00F65089">
        <w:rPr>
          <w:bCs/>
          <w:lang w:val="pt-BR"/>
        </w:rPr>
        <w:t xml:space="preserve"> licença </w:t>
      </w:r>
      <w:r w:rsidRPr="00F65089">
        <w:rPr>
          <w:lang w:val="pt-BR"/>
        </w:rPr>
        <w:t>adicional de software para cada processador físico no servidor para executar uma instância adicional do software para servidores em ambientes de sistema operacional (ou OSEs) virtuais.</w:t>
      </w:r>
    </w:p>
    <w:p w:rsidR="00F5573B" w:rsidRPr="00F65089" w:rsidRDefault="00156FC7" w:rsidP="00F5573B">
      <w:pPr>
        <w:pStyle w:val="PURBody-Indented"/>
        <w:rPr>
          <w:lang w:val="pt-BR"/>
        </w:rPr>
      </w:pPr>
      <w:r w:rsidRPr="00F65089">
        <w:rPr>
          <w:lang w:val="pt-BR"/>
        </w:rPr>
        <w:t>iii) Você pode executar no servidor licenciado uma instância do Web, Standard ou Enterprise (a mesma ou qualquer versão anterior) em vez do Standard em qualquer ambiente de sistema operacional (ou OSE).</w:t>
      </w:r>
    </w:p>
    <w:p w:rsidR="000A570B" w:rsidRPr="00F65089" w:rsidRDefault="000A570B" w:rsidP="000A570B">
      <w:pPr>
        <w:pStyle w:val="PURBlueStrong"/>
        <w:rPr>
          <w:lang w:val="pt-BR"/>
        </w:rPr>
      </w:pPr>
      <w:r w:rsidRPr="00F65089">
        <w:rPr>
          <w:lang w:val="pt-BR"/>
        </w:rPr>
        <w:t>Teste, manutenção e acesso de administração</w:t>
      </w:r>
    </w:p>
    <w:p w:rsidR="000A570B" w:rsidRPr="00F65089" w:rsidRDefault="000A570B" w:rsidP="000A570B">
      <w:pPr>
        <w:pStyle w:val="PURBody-Indented"/>
        <w:rPr>
          <w:lang w:val="pt-BR"/>
        </w:rPr>
      </w:pPr>
      <w:r w:rsidRPr="00F65089">
        <w:rPr>
          <w:lang w:val="pt-BR"/>
        </w:rPr>
        <w:t>Para cada instância em execução em um ambiente de sistema operacional (ou OSE), você pode permitir que até 2 (dois) outros usuários usem ou acessem o software para servidores para, direta ou indiretamente, hospedar uma interface gráfica do usuário (usando o recurso Serviços de Área de Trabalho Remota do Windows Server 2012 R2 ou outra tecnologia). Esse uso se aplica ao</w:t>
      </w:r>
      <w:r w:rsidR="0051372F" w:rsidRPr="00F65089">
        <w:rPr>
          <w:lang w:val="pt-BR"/>
        </w:rPr>
        <w:t> </w:t>
      </w:r>
      <w:r w:rsidRPr="00F65089">
        <w:rPr>
          <w:lang w:val="pt-BR"/>
        </w:rPr>
        <w:t>único propósito de testar, manter e administrar os produtos licenciados. Esses usuários não precisam de SALs dos Serviços de</w:t>
      </w:r>
      <w:r w:rsidR="0051372F" w:rsidRPr="00F65089">
        <w:rPr>
          <w:lang w:val="pt-BR"/>
        </w:rPr>
        <w:t> </w:t>
      </w:r>
      <w:r w:rsidRPr="00F65089">
        <w:rPr>
          <w:lang w:val="pt-BR"/>
        </w:rPr>
        <w:t>Área de Trabalho Remota do Windows Server 2012 R2.</w:t>
      </w:r>
    </w:p>
    <w:p w:rsidR="000A570B" w:rsidRPr="00F65089" w:rsidRDefault="000A570B" w:rsidP="000A570B">
      <w:pPr>
        <w:pStyle w:val="PURBlueStrong"/>
        <w:rPr>
          <w:lang w:val="pt-BR"/>
        </w:rPr>
      </w:pPr>
      <w:r w:rsidRPr="00F65089">
        <w:rPr>
          <w:lang w:val="pt-BR"/>
        </w:rPr>
        <w:t>Tecnologia de Armazenamento de Dados</w:t>
      </w:r>
    </w:p>
    <w:p w:rsidR="000A570B" w:rsidRPr="00F65089" w:rsidRDefault="000A570B" w:rsidP="000A570B">
      <w:pPr>
        <w:pStyle w:val="PURBody-Indented"/>
        <w:rPr>
          <w:lang w:val="pt-BR"/>
        </w:rPr>
      </w:pPr>
      <w:r w:rsidRPr="00F65089">
        <w:rPr>
          <w:lang w:val="pt-BR"/>
        </w:rPr>
        <w:t>O software para servidores pode incluir a tecnologia de armazenamento de dados denominada Windows Internal Database. Os componentes do software para servidor usam essa tecnologia para armazenar dados. Você não poderá usar ou acessar essa tecnologia, de acordo com contrato.</w:t>
      </w:r>
    </w:p>
    <w:p w:rsidR="00CE4119" w:rsidRPr="00F65089" w:rsidRDefault="00CE4119" w:rsidP="00CE4119">
      <w:pPr>
        <w:pStyle w:val="PURBlueStrong"/>
        <w:rPr>
          <w:lang w:val="pt-BR"/>
        </w:rPr>
      </w:pPr>
      <w:r w:rsidRPr="00F65089">
        <w:rPr>
          <w:lang w:val="pt-BR"/>
        </w:rPr>
        <w:t>Serviços de Área de Trabalho Remota do Windows Server 2012 R2</w:t>
      </w:r>
    </w:p>
    <w:p w:rsidR="007E7798" w:rsidRPr="00F65089" w:rsidRDefault="007E7798" w:rsidP="007E7798">
      <w:pPr>
        <w:pStyle w:val="PURBody-Indented"/>
        <w:rPr>
          <w:lang w:val="pt-BR"/>
        </w:rPr>
      </w:pPr>
      <w:r w:rsidRPr="00F65089">
        <w:rPr>
          <w:lang w:val="pt-BR"/>
        </w:rP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rsidR="0009114F" w:rsidRPr="00F65089" w:rsidRDefault="00CE4119" w:rsidP="007E7798">
      <w:pPr>
        <w:pStyle w:val="PURBody-Indented"/>
        <w:rPr>
          <w:lang w:val="pt-BR"/>
        </w:rPr>
      </w:pPr>
      <w:r w:rsidRPr="00F65089">
        <w:rPr>
          <w:lang w:val="pt-BR"/>
        </w:rP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rsidR="00CE4119" w:rsidRPr="00F65089" w:rsidRDefault="0009114F" w:rsidP="00CE4119">
      <w:pPr>
        <w:pStyle w:val="PURBody-Indented"/>
        <w:rPr>
          <w:lang w:val="pt-BR"/>
        </w:rPr>
      </w:pPr>
      <w:r w:rsidRPr="00F65089">
        <w:rPr>
          <w:lang w:val="pt-BR"/>
        </w:rPr>
        <w:t>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não</w:t>
      </w:r>
      <w:r w:rsidR="00F24F34" w:rsidRPr="00F65089">
        <w:rPr>
          <w:lang w:val="pt-BR"/>
        </w:rPr>
        <w:t> </w:t>
      </w:r>
      <w:r w:rsidRPr="00F65089">
        <w:rPr>
          <w:lang w:val="pt-BR"/>
        </w:rPr>
        <w:t>pode ser usado para fornecer um cliente hospedado, interface gráfica do usuário hospedado ou desktop como um serviço.</w:t>
      </w:r>
    </w:p>
    <w:p w:rsidR="00CE4119" w:rsidRPr="00F65089" w:rsidRDefault="00CE4119" w:rsidP="00CE4119">
      <w:pPr>
        <w:pStyle w:val="PURBlueStrong"/>
        <w:rPr>
          <w:lang w:val="pt-BR"/>
        </w:rPr>
      </w:pPr>
      <w:r w:rsidRPr="00F65089">
        <w:rPr>
          <w:lang w:val="pt-BR"/>
        </w:rPr>
        <w:t>Serviços de Gerenciamento de Direitos do Active Directory do Windows Server 2012 R2</w:t>
      </w:r>
    </w:p>
    <w:p w:rsidR="00CE4119" w:rsidRPr="00F65089" w:rsidRDefault="00CE4119" w:rsidP="00CE4119">
      <w:pPr>
        <w:pStyle w:val="PURBody-Indented"/>
        <w:rPr>
          <w:lang w:val="pt-BR"/>
        </w:rPr>
      </w:pPr>
      <w:r w:rsidRPr="00F65089">
        <w:rPr>
          <w:lang w:val="pt-BR"/>
        </w:rP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rsidR="00CE4119" w:rsidRPr="00F65089" w:rsidRDefault="00CE4119" w:rsidP="00CE4119">
      <w:pPr>
        <w:pStyle w:val="PURBlueStrong"/>
        <w:rPr>
          <w:lang w:val="pt-BR"/>
        </w:rPr>
      </w:pPr>
      <w:r w:rsidRPr="00F65089">
        <w:rPr>
          <w:lang w:val="pt-BR"/>
        </w:rPr>
        <w:lastRenderedPageBreak/>
        <w:t>Microsoft Application Virtualization para Serviços de Área de Trabalho Remota</w:t>
      </w:r>
    </w:p>
    <w:p w:rsidR="000A570B" w:rsidRPr="00F65089" w:rsidRDefault="00CE4119" w:rsidP="000A570B">
      <w:pPr>
        <w:pStyle w:val="PURBody-Indented"/>
        <w:rPr>
          <w:lang w:val="pt-BR"/>
        </w:rPr>
      </w:pPr>
      <w:r w:rsidRPr="00F65089">
        <w:rPr>
          <w:lang w:val="pt-BR"/>
        </w:rP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rsidR="000C3222"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Termos Universais" w:history="1">
        <w:r w:rsidR="00252074" w:rsidRPr="00F65089">
          <w:rPr>
            <w:rStyle w:val="Hyperlink"/>
            <w:rFonts w:ascii="Arial Narrow" w:hAnsi="Arial Narrow"/>
            <w:sz w:val="16"/>
            <w:lang w:val="pt-BR"/>
          </w:rPr>
          <w:t>Termos Universais de Licença</w:t>
        </w:r>
      </w:hyperlink>
    </w:p>
    <w:p w:rsidR="000C3222" w:rsidRPr="00F65089" w:rsidRDefault="000C3222" w:rsidP="000C3222">
      <w:pPr>
        <w:pStyle w:val="PURProductName"/>
        <w:rPr>
          <w:lang w:val="pt-BR"/>
        </w:rPr>
      </w:pPr>
      <w:bookmarkStart w:id="286" w:name="_Toc346536847"/>
      <w:bookmarkStart w:id="287" w:name="_Toc339280314"/>
      <w:bookmarkStart w:id="288" w:name="_Toc339280376"/>
      <w:bookmarkStart w:id="289" w:name="_Toc363552785"/>
      <w:bookmarkStart w:id="290" w:name="_Toc363552850"/>
      <w:bookmarkStart w:id="291" w:name="_Toc378682230"/>
      <w:bookmarkStart w:id="292" w:name="_Toc378682250"/>
      <w:bookmarkStart w:id="293" w:name="_Toc371268262"/>
      <w:bookmarkStart w:id="294" w:name="_Toc371268329"/>
      <w:bookmarkStart w:id="295" w:name="_Toc379278466"/>
      <w:bookmarkStart w:id="296" w:name="_Toc379278530"/>
      <w:bookmarkStart w:id="297" w:name="_Toc388603287"/>
      <w:bookmarkStart w:id="298" w:name="_Toc388603364"/>
      <w:r w:rsidRPr="00F65089">
        <w:rPr>
          <w:lang w:val="pt-BR"/>
        </w:rPr>
        <w:t>Windows Server 2012 R2 Essentials</w:t>
      </w:r>
      <w:bookmarkEnd w:id="286"/>
      <w:bookmarkEnd w:id="287"/>
      <w:bookmarkEnd w:id="288"/>
      <w:bookmarkEnd w:id="289"/>
      <w:bookmarkEnd w:id="290"/>
      <w:bookmarkEnd w:id="291"/>
      <w:bookmarkEnd w:id="292"/>
      <w:bookmarkEnd w:id="293"/>
      <w:bookmarkEnd w:id="294"/>
      <w:bookmarkEnd w:id="295"/>
      <w:bookmarkEnd w:id="296"/>
      <w:bookmarkEnd w:id="297"/>
      <w:bookmarkEnd w:id="298"/>
      <w:r w:rsidR="00061C1C">
        <w:fldChar w:fldCharType="begin"/>
      </w:r>
      <w:r w:rsidRPr="00F65089">
        <w:rPr>
          <w:lang w:val="pt-BR"/>
        </w:rPr>
        <w:instrText>XE "Windows Server 2012 R2 Essentials"</w:instrText>
      </w:r>
      <w:r w:rsidR="00061C1C">
        <w:fldChar w:fldCharType="end"/>
      </w:r>
    </w:p>
    <w:p w:rsidR="000C3222" w:rsidRPr="00F65089" w:rsidRDefault="000C3222" w:rsidP="000C3222">
      <w:pPr>
        <w:pStyle w:val="PURLicenseTerm"/>
        <w:rPr>
          <w:lang w:val="pt-BR"/>
        </w:rPr>
      </w:pPr>
      <w:r w:rsidRPr="00F65089">
        <w:rPr>
          <w:lang w:val="pt-BR"/>
        </w:rPr>
        <w:t>Os termos de licença que se aplicam ao seu uso deste produto são Condições Universais de Licença, os Termos Gerais de Licença deste Modelo de Licenciamento e o seguinte:</w:t>
      </w:r>
    </w:p>
    <w:tbl>
      <w:tblPr>
        <w:tblStyle w:val="ProductAttributesTable"/>
        <w:tblW w:w="0" w:type="auto"/>
        <w:tblLook w:val="04A0" w:firstRow="1" w:lastRow="0" w:firstColumn="1" w:lastColumn="0" w:noHBand="0" w:noVBand="1"/>
      </w:tblPr>
      <w:tblGrid>
        <w:gridCol w:w="5498"/>
        <w:gridCol w:w="5532"/>
      </w:tblGrid>
      <w:tr w:rsidR="000C3222" w:rsidRPr="00280ABB" w:rsidTr="000C3222">
        <w:tc>
          <w:tcPr>
            <w:tcW w:w="5498" w:type="dxa"/>
          </w:tcPr>
          <w:p w:rsidR="000C3222" w:rsidRPr="00F65089" w:rsidRDefault="000C3222" w:rsidP="000C3222">
            <w:pPr>
              <w:pStyle w:val="PURBody"/>
              <w:rPr>
                <w:lang w:val="pt-BR"/>
              </w:rPr>
            </w:pPr>
            <w:r w:rsidRPr="00F65089">
              <w:rPr>
                <w:lang w:val="pt-BR"/>
              </w:rPr>
              <w:t xml:space="preserve">Mobilidade de Licença em Farms de Servidores: </w:t>
            </w:r>
            <w:r w:rsidRPr="00F65089">
              <w:rPr>
                <w:b/>
                <w:lang w:val="pt-BR"/>
              </w:rPr>
              <w:t>Não</w:t>
            </w:r>
          </w:p>
        </w:tc>
        <w:tc>
          <w:tcPr>
            <w:tcW w:w="5532" w:type="dxa"/>
          </w:tcPr>
          <w:p w:rsidR="000C3222" w:rsidRPr="00F65089" w:rsidRDefault="000C3222" w:rsidP="00C6161F">
            <w:pPr>
              <w:pStyle w:val="PURBody"/>
              <w:rPr>
                <w:lang w:val="pt-BR"/>
              </w:rPr>
            </w:pPr>
            <w:r w:rsidRPr="00F65089">
              <w:rPr>
                <w:lang w:val="pt-BR"/>
              </w:rPr>
              <w:t xml:space="preserve">Software Adicional/Cliente: </w:t>
            </w:r>
            <w:r w:rsidRPr="00F65089">
              <w:rPr>
                <w:b/>
                <w:lang w:val="pt-BR"/>
              </w:rPr>
              <w:t>Sim</w:t>
            </w:r>
            <w:r w:rsidR="00800D80">
              <w:rPr>
                <w:b/>
                <w:lang w:val="pt-BR"/>
              </w:rPr>
              <w:t xml:space="preserve"> </w:t>
            </w:r>
            <w:r w:rsidRPr="00F65089">
              <w:rPr>
                <w:i/>
                <w:lang w:val="pt-BR"/>
              </w:rPr>
              <w:t xml:space="preserve">(consulte o </w:t>
            </w:r>
            <w:hyperlink w:anchor="Appendix1" w:history="1">
              <w:r w:rsidRPr="00F65089">
                <w:rPr>
                  <w:i/>
                  <w:color w:val="00467F"/>
                  <w:u w:val="single"/>
                  <w:lang w:val="pt-BR"/>
                </w:rPr>
                <w:t>Apêndice 1</w:t>
              </w:r>
            </w:hyperlink>
            <w:r w:rsidRPr="00F65089">
              <w:rPr>
                <w:i/>
                <w:lang w:val="pt-BR"/>
              </w:rPr>
              <w:t>)</w:t>
            </w:r>
          </w:p>
        </w:tc>
      </w:tr>
      <w:tr w:rsidR="000C3222" w:rsidRPr="00280ABB" w:rsidTr="000C3222">
        <w:tc>
          <w:tcPr>
            <w:tcW w:w="5498" w:type="dxa"/>
          </w:tcPr>
          <w:p w:rsidR="000C3222" w:rsidRPr="00F65089" w:rsidRDefault="000C3222" w:rsidP="00C6161F">
            <w:pPr>
              <w:pStyle w:val="PURBody"/>
              <w:rPr>
                <w:b/>
                <w:lang w:val="pt-BR"/>
              </w:rPr>
            </w:pPr>
          </w:p>
        </w:tc>
        <w:tc>
          <w:tcPr>
            <w:tcW w:w="5532" w:type="dxa"/>
          </w:tcPr>
          <w:p w:rsidR="000C3222" w:rsidRPr="00F65089" w:rsidRDefault="000C3222" w:rsidP="000C3222">
            <w:pPr>
              <w:pStyle w:val="PURBody"/>
              <w:rPr>
                <w:lang w:val="pt-BR"/>
              </w:rPr>
            </w:pPr>
            <w:r w:rsidRPr="00F65089">
              <w:rPr>
                <w:lang w:val="pt-BR"/>
              </w:rPr>
              <w:t xml:space="preserve">Consulte Notificações Aplicáveis: </w:t>
            </w:r>
            <w:r w:rsidRPr="00F65089">
              <w:rPr>
                <w:b/>
                <w:lang w:val="pt-BR"/>
              </w:rPr>
              <w:t xml:space="preserve">Transferência de Dados, MPEG-4, VC-1, Software Potencialmente Indesejável </w:t>
            </w:r>
            <w:r w:rsidRPr="00F65089">
              <w:rPr>
                <w:lang w:val="pt-BR"/>
              </w:rPr>
              <w:t xml:space="preserve">(Notificação I) </w:t>
            </w:r>
            <w:r w:rsidRPr="00F65089">
              <w:rPr>
                <w:i/>
                <w:lang w:val="pt-BR"/>
              </w:rPr>
              <w:t xml:space="preserve">(consulte o </w:t>
            </w:r>
            <w:hyperlink w:anchor="Appendix2" w:history="1">
              <w:r w:rsidRPr="00F65089">
                <w:rPr>
                  <w:i/>
                  <w:color w:val="00467F"/>
                  <w:u w:val="single"/>
                  <w:lang w:val="pt-BR"/>
                </w:rPr>
                <w:t>Apêndice 2</w:t>
              </w:r>
            </w:hyperlink>
            <w:r w:rsidRPr="00F65089">
              <w:rPr>
                <w:i/>
                <w:lang w:val="pt-BR"/>
              </w:rPr>
              <w:t>)</w:t>
            </w:r>
          </w:p>
        </w:tc>
      </w:tr>
    </w:tbl>
    <w:p w:rsidR="000C3222" w:rsidRPr="00F65089" w:rsidRDefault="000C3222" w:rsidP="000C3222">
      <w:pPr>
        <w:pStyle w:val="PURBlueBGHeader"/>
        <w:rPr>
          <w:lang w:val="pt-BR"/>
        </w:rPr>
      </w:pPr>
      <w:r w:rsidRPr="00F65089">
        <w:rPr>
          <w:lang w:val="pt-BR"/>
        </w:rPr>
        <w:t>Termos Adicionais:</w:t>
      </w:r>
    </w:p>
    <w:p w:rsidR="000C3222" w:rsidRPr="00F65089" w:rsidRDefault="000C3222" w:rsidP="000C3222">
      <w:pPr>
        <w:pStyle w:val="PURBlueStrong-Indented"/>
        <w:rPr>
          <w:lang w:val="pt-BR"/>
        </w:rPr>
      </w:pPr>
      <w:r w:rsidRPr="00F65089">
        <w:rPr>
          <w:lang w:val="pt-BR"/>
        </w:rPr>
        <w:t>Limites de uso</w:t>
      </w:r>
    </w:p>
    <w:p w:rsidR="001D11A3" w:rsidRPr="00F65089" w:rsidRDefault="00B70FA2" w:rsidP="00B70FA2">
      <w:pPr>
        <w:pStyle w:val="PURBody-Indented"/>
        <w:rPr>
          <w:lang w:val="pt-BR"/>
        </w:rPr>
      </w:pPr>
      <w:r w:rsidRPr="00F65089">
        <w:rPr>
          <w:lang w:val="pt-BR"/>
        </w:rPr>
        <w:t>i) Você precisa licenciar todos os processadores físicos no servidor que permita que você o execute no servidor, a qualquer momento:</w:t>
      </w:r>
    </w:p>
    <w:p w:rsidR="001D11A3" w:rsidRPr="00F65089" w:rsidRDefault="001D11A3" w:rsidP="00610A59">
      <w:pPr>
        <w:pStyle w:val="PURBullet-Indented"/>
        <w:numPr>
          <w:ilvl w:val="0"/>
          <w:numId w:val="41"/>
        </w:numPr>
        <w:ind w:left="486" w:hanging="216"/>
        <w:rPr>
          <w:lang w:val="pt-BR"/>
        </w:rPr>
      </w:pPr>
      <w:r w:rsidRPr="00F65089">
        <w:rPr>
          <w:lang w:val="pt-BR"/>
        </w:rPr>
        <w:t>uma instância do software para servidores em um ambiente de sistema operacional (ou OSE) físico e</w:t>
      </w:r>
    </w:p>
    <w:p w:rsidR="001D11A3" w:rsidRPr="00F65089" w:rsidRDefault="001D11A3" w:rsidP="00610A59">
      <w:pPr>
        <w:pStyle w:val="PURBullet-Indented"/>
        <w:numPr>
          <w:ilvl w:val="0"/>
          <w:numId w:val="41"/>
        </w:numPr>
        <w:ind w:left="486" w:hanging="216"/>
        <w:rPr>
          <w:lang w:val="pt-BR"/>
        </w:rPr>
      </w:pPr>
      <w:r w:rsidRPr="00F65089">
        <w:rPr>
          <w:lang w:val="pt-BR"/>
        </w:rPr>
        <w:t>uma instância do software para servidores em um ambiente de sistema operacional (ou OSE) virtual.</w:t>
      </w:r>
    </w:p>
    <w:p w:rsidR="00DD69C5" w:rsidRPr="00F65089" w:rsidRDefault="00B70FA2" w:rsidP="00B70FA2">
      <w:pPr>
        <w:pStyle w:val="PURBody-Indented"/>
        <w:rPr>
          <w:lang w:val="pt-BR"/>
        </w:rPr>
      </w:pPr>
      <w:r w:rsidRPr="00F65089">
        <w:rPr>
          <w:lang w:val="pt-BR"/>
        </w:rPr>
        <w:t>ii) Você deve executar o software para servidores em um domínio em que o Active Directory do Servidor esteja configurado:</w:t>
      </w:r>
    </w:p>
    <w:p w:rsidR="00DD69C5" w:rsidRPr="00F65089" w:rsidRDefault="00DD69C5" w:rsidP="00610A59">
      <w:pPr>
        <w:pStyle w:val="PURBullet-Indented"/>
        <w:numPr>
          <w:ilvl w:val="0"/>
          <w:numId w:val="41"/>
        </w:numPr>
        <w:ind w:left="486" w:hanging="216"/>
        <w:rPr>
          <w:lang w:val="pt-BR"/>
        </w:rPr>
      </w:pPr>
      <w:r w:rsidRPr="00F65089">
        <w:rPr>
          <w:lang w:val="pt-BR"/>
        </w:rPr>
        <w:t>como controlador de domínio (servidor único que contém todas as funções FSMO (operações de mestre único flexível);</w:t>
      </w:r>
    </w:p>
    <w:p w:rsidR="00DD69C5" w:rsidRPr="00F65089" w:rsidRDefault="00DD69C5" w:rsidP="00610A59">
      <w:pPr>
        <w:pStyle w:val="PURBullet-Indented"/>
        <w:numPr>
          <w:ilvl w:val="0"/>
          <w:numId w:val="41"/>
        </w:numPr>
        <w:ind w:left="486" w:hanging="216"/>
        <w:rPr>
          <w:lang w:val="pt-BR"/>
        </w:rPr>
      </w:pPr>
      <w:r w:rsidRPr="00F65089">
        <w:rPr>
          <w:lang w:val="pt-BR"/>
        </w:rPr>
        <w:t xml:space="preserve">como raiz da floresta de domínios; </w:t>
      </w:r>
    </w:p>
    <w:p w:rsidR="00DD69C5" w:rsidRPr="006F077C" w:rsidRDefault="00DD69C5" w:rsidP="00610A59">
      <w:pPr>
        <w:pStyle w:val="PURBullet-Indented"/>
        <w:numPr>
          <w:ilvl w:val="0"/>
          <w:numId w:val="41"/>
        </w:numPr>
        <w:ind w:left="486" w:hanging="216"/>
      </w:pPr>
      <w:r>
        <w:t>como nenhum domínio filho e</w:t>
      </w:r>
    </w:p>
    <w:p w:rsidR="00DD69C5" w:rsidRPr="00F65089" w:rsidRDefault="00DD69C5" w:rsidP="00610A59">
      <w:pPr>
        <w:pStyle w:val="PURBullet-Indented"/>
        <w:numPr>
          <w:ilvl w:val="0"/>
          <w:numId w:val="41"/>
        </w:numPr>
        <w:ind w:left="486" w:hanging="216"/>
        <w:rPr>
          <w:lang w:val="pt-BR"/>
        </w:rPr>
      </w:pPr>
      <w:r w:rsidRPr="00F65089">
        <w:rPr>
          <w:lang w:val="pt-BR"/>
        </w:rPr>
        <w:t>como nenhuma relação de confiança com qualquer outro domínio.</w:t>
      </w:r>
    </w:p>
    <w:p w:rsidR="00DD69C5" w:rsidRPr="00F65089" w:rsidRDefault="00B70FA2" w:rsidP="00B70FA2">
      <w:pPr>
        <w:pStyle w:val="PURBody-Indented"/>
        <w:rPr>
          <w:lang w:val="pt-BR"/>
        </w:rPr>
      </w:pPr>
      <w:r w:rsidRPr="00F65089">
        <w:rPr>
          <w:lang w:val="pt-BR"/>
        </w:rPr>
        <w:t>iii) Se as duas Instâncias permitidas estiverem em execução, a Instância no OSE Físico poderá ser usada somente para executar o</w:t>
      </w:r>
      <w:r w:rsidR="00F24F34" w:rsidRPr="00F65089">
        <w:rPr>
          <w:lang w:val="pt-BR"/>
        </w:rPr>
        <w:t> </w:t>
      </w:r>
      <w:r w:rsidRPr="00F65089">
        <w:rPr>
          <w:lang w:val="pt-BR"/>
        </w:rPr>
        <w:t>software de virtualização do hardware</w:t>
      </w:r>
      <w:r w:rsidRPr="00F65089">
        <w:rPr>
          <w:rFonts w:cs="Arial"/>
          <w:szCs w:val="18"/>
          <w:lang w:val="pt-BR"/>
        </w:rPr>
        <w:t xml:space="preserve"> ou fornecer serviços de virtualização de hardware. Essa Instância não precisa atender aos</w:t>
      </w:r>
      <w:r w:rsidR="00F24F34" w:rsidRPr="00F65089">
        <w:rPr>
          <w:rFonts w:cs="Arial"/>
          <w:szCs w:val="18"/>
          <w:lang w:val="pt-BR"/>
        </w:rPr>
        <w:t> </w:t>
      </w:r>
      <w:r w:rsidRPr="00F65089">
        <w:rPr>
          <w:rFonts w:cs="Arial"/>
          <w:szCs w:val="18"/>
          <w:lang w:val="pt-BR"/>
        </w:rPr>
        <w:t>requisitos do item (ii) acima. Esta é a única configuração que não exige que a Instância seja um controlador de domínio.</w:t>
      </w:r>
    </w:p>
    <w:p w:rsidR="000C3222" w:rsidRPr="006F077C" w:rsidRDefault="000C3222" w:rsidP="000C3222">
      <w:pPr>
        <w:pStyle w:val="PURBody-Indented"/>
      </w:pPr>
      <w:r w:rsidRPr="00F65089">
        <w:rPr>
          <w:lang w:val="pt-BR"/>
        </w:rPr>
        <w:t xml:space="preserve">Trinta dias depois da instalação inicial do software para servidores, o software verificará periodicamente se o Active Directory está configurado conforme estabelecido acima. </w:t>
      </w:r>
      <w:r>
        <w:t>Se a verificação de configuração falhar, ocorrerá o seguinte:</w:t>
      </w:r>
    </w:p>
    <w:p w:rsidR="000C3222" w:rsidRPr="00F65089" w:rsidRDefault="000C3222" w:rsidP="00610A59">
      <w:pPr>
        <w:pStyle w:val="PURBullet-Indented"/>
        <w:numPr>
          <w:ilvl w:val="0"/>
          <w:numId w:val="15"/>
        </w:numPr>
        <w:rPr>
          <w:lang w:val="pt-BR"/>
        </w:rPr>
      </w:pPr>
      <w:r w:rsidRPr="00F65089">
        <w:rPr>
          <w:lang w:val="pt-BR"/>
        </w:rPr>
        <w:t>Os avisos de falha serão apresentados ao administrador do servidor. Eles também serão visíveis na seção de alerta de integridade no Painel do Windows Server 2012 R2 Essentials.</w:t>
      </w:r>
    </w:p>
    <w:p w:rsidR="000C3222" w:rsidRPr="00F65089" w:rsidRDefault="000C3222" w:rsidP="00610A59">
      <w:pPr>
        <w:pStyle w:val="PURBullet-Indented"/>
        <w:numPr>
          <w:ilvl w:val="0"/>
          <w:numId w:val="15"/>
        </w:numPr>
        <w:rPr>
          <w:lang w:val="pt-BR"/>
        </w:rPr>
      </w:pPr>
      <w:r w:rsidRPr="00F65089">
        <w:rPr>
          <w:lang w:val="pt-BR"/>
        </w:rPr>
        <w:t>No 21º dia contínuo de não conformidade, o servidor será paralisado e permanecerá assim até que seja reiniciado pelo administrador;</w:t>
      </w:r>
    </w:p>
    <w:p w:rsidR="000C3222" w:rsidRPr="00F65089" w:rsidRDefault="000C3222" w:rsidP="00610A59">
      <w:pPr>
        <w:pStyle w:val="PURBullet-Indented"/>
        <w:numPr>
          <w:ilvl w:val="0"/>
          <w:numId w:val="15"/>
        </w:numPr>
        <w:rPr>
          <w:lang w:val="pt-BR"/>
        </w:rPr>
      </w:pPr>
      <w:r w:rsidRPr="00F65089">
        <w:rPr>
          <w:lang w:val="pt-BR"/>
        </w:rPr>
        <w:t>Depois de ser reiniciado, o servidor poderá ser executado durante outros 21 dias antes de ser paralisado novamente. Isso continuará até que você corrija a configuração. Durante qualquer período de 21 dias, você poderá fazer as correções necessárias na configuração para tornar-se compatível com estes termos de licença.</w:t>
      </w:r>
    </w:p>
    <w:p w:rsidR="000C3222" w:rsidRPr="00F65089" w:rsidRDefault="000C3222" w:rsidP="000C3222">
      <w:pPr>
        <w:pStyle w:val="PURBody-Indented"/>
        <w:rPr>
          <w:lang w:val="pt-BR"/>
        </w:rPr>
      </w:pPr>
      <w:r w:rsidRPr="00F65089">
        <w:rPr>
          <w:lang w:val="pt-BR"/>
        </w:rPr>
        <w:t>Assim que você tiver corrigido a configuração, cessarão os avisos e as paralisações automáticas.</w:t>
      </w:r>
    </w:p>
    <w:p w:rsidR="000C3222" w:rsidRPr="00F65089" w:rsidRDefault="000C3222" w:rsidP="000C3222">
      <w:pPr>
        <w:pStyle w:val="PURBlueStrong-Indented"/>
        <w:rPr>
          <w:lang w:val="pt-BR"/>
        </w:rPr>
      </w:pPr>
      <w:r w:rsidRPr="00F65089">
        <w:rPr>
          <w:lang w:val="pt-BR"/>
        </w:rPr>
        <w:t>Usando o Software para Servidores</w:t>
      </w:r>
    </w:p>
    <w:p w:rsidR="000C3222" w:rsidRPr="00F65089" w:rsidRDefault="000C3222" w:rsidP="000C3222">
      <w:pPr>
        <w:pStyle w:val="PURBody-Indented"/>
        <w:rPr>
          <w:lang w:val="pt-BR"/>
        </w:rPr>
      </w:pPr>
      <w:r w:rsidRPr="00F65089">
        <w:rPr>
          <w:lang w:val="pt-BR"/>
        </w:rPr>
        <w:t>Uma Conta de Usuário é um nome de usuário exclusivo com sua senha associada criada por meio do Windows Server 2012 R2 Essentials Console. Você poderá usar até 25 contas de usuário. Cada conta de usuário permite que um usuário nomeado acesse e</w:t>
      </w:r>
      <w:r w:rsidR="00F24F34" w:rsidRPr="00F65089">
        <w:rPr>
          <w:lang w:val="pt-BR"/>
        </w:rPr>
        <w:t> </w:t>
      </w:r>
      <w:r w:rsidRPr="00F65089">
        <w:rPr>
          <w:lang w:val="pt-BR"/>
        </w:rPr>
        <w:t>use</w:t>
      </w:r>
      <w:r w:rsidR="0082088C" w:rsidRPr="00F65089">
        <w:rPr>
          <w:lang w:val="pt-BR"/>
        </w:rPr>
        <w:t>z</w:t>
      </w:r>
      <w:r w:rsidRPr="00F65089">
        <w:rPr>
          <w:lang w:val="pt-BR"/>
        </w:rPr>
        <w:t>o software para servidores naquele servidor. Você poderá reatribuir uma conta de usuário de um usuário para outro desde que a reatribuição não ocorra no período de 90 dias desde a última atribuição.</w:t>
      </w:r>
    </w:p>
    <w:p w:rsidR="000C3222" w:rsidRPr="00F65089" w:rsidRDefault="000C3222" w:rsidP="000C3222">
      <w:pPr>
        <w:pStyle w:val="PURBlueStrong-Indented"/>
        <w:rPr>
          <w:lang w:val="pt-BR"/>
        </w:rPr>
      </w:pPr>
      <w:r w:rsidRPr="00F65089">
        <w:rPr>
          <w:lang w:val="pt-BR"/>
        </w:rPr>
        <w:t>Windows Server 2012 R2 Essentials Connector</w:t>
      </w:r>
    </w:p>
    <w:p w:rsidR="000C3222" w:rsidRPr="00F65089" w:rsidRDefault="000C3222" w:rsidP="000C3222">
      <w:pPr>
        <w:pStyle w:val="PURBody-Indented"/>
        <w:rPr>
          <w:lang w:val="pt-BR"/>
        </w:rPr>
      </w:pPr>
      <w:r w:rsidRPr="00F65089">
        <w:rPr>
          <w:lang w:val="pt-BR"/>
        </w:rPr>
        <w:t>Você poderá instalar e usar o software Windows Server 2012 R2 Essentials Connector em até 50 dispositivos a qualquer momento. . Você poderá usar este software somente com o software para servidores.</w:t>
      </w:r>
    </w:p>
    <w:p w:rsidR="000C3222" w:rsidRPr="00F65089" w:rsidRDefault="000C3222" w:rsidP="000C3222">
      <w:pPr>
        <w:pStyle w:val="PURBlueStrong-Indented"/>
        <w:rPr>
          <w:lang w:val="pt-BR"/>
        </w:rPr>
      </w:pPr>
      <w:r w:rsidRPr="00F65089">
        <w:rPr>
          <w:lang w:val="pt-BR"/>
        </w:rPr>
        <w:t>Acesso de Serviços de Gerenciamento de Direitos do Active Directory do Windows Server 2012 R2</w:t>
      </w:r>
    </w:p>
    <w:p w:rsidR="000C3222" w:rsidRPr="00F65089" w:rsidRDefault="000C3222" w:rsidP="000C3222">
      <w:pPr>
        <w:pStyle w:val="PURBody-Indented"/>
        <w:rPr>
          <w:lang w:val="pt-BR"/>
        </w:rPr>
      </w:pPr>
      <w:r w:rsidRPr="00F65089">
        <w:rPr>
          <w:lang w:val="pt-BR"/>
        </w:rPr>
        <w:t>Você deve adquirir a SAL dos Serviços de Gerenciamento de Direitos do Active Directory do Windows Server 2012 R2 para cada Conta de Usuário por meio da qual um usuário que, direta ou indiretamente, acesse o recurso de Serviços de Gerenciamento de Direitos do Active Directory do Windows Server 2012 R2.</w:t>
      </w:r>
    </w:p>
    <w:p w:rsidR="000C3222" w:rsidRPr="00F65089" w:rsidRDefault="000C3222" w:rsidP="000C3222">
      <w:pPr>
        <w:pStyle w:val="PURBlueStrong-Indented"/>
        <w:rPr>
          <w:lang w:val="pt-BR"/>
        </w:rPr>
      </w:pPr>
      <w:r w:rsidRPr="00F65089">
        <w:rPr>
          <w:lang w:val="pt-BR"/>
        </w:rPr>
        <w:lastRenderedPageBreak/>
        <w:t>Validação</w:t>
      </w:r>
    </w:p>
    <w:p w:rsidR="000C3222" w:rsidRPr="00F65089" w:rsidRDefault="000C3222" w:rsidP="000C3222">
      <w:pPr>
        <w:pStyle w:val="PURBody-Indented"/>
        <w:rPr>
          <w:lang w:val="pt-BR"/>
        </w:rPr>
      </w:pPr>
      <w:r w:rsidRPr="00F65089">
        <w:rPr>
          <w:lang w:val="pt-BR"/>
        </w:rPr>
        <w:t xml:space="preserve">Periodicamente será necessário atualizar ou baixar o recurso de validação do software. A validação verifica se o software foi ativado e está corretamente licenciado. A validação também possibilita que você use determinados recursos do software ou obtenha outras vantagens. Para obter mais informações, consulte o site </w:t>
      </w:r>
      <w:hyperlink r:id="rId141">
        <w:r w:rsidRPr="00F65089">
          <w:rPr>
            <w:color w:val="00467F"/>
            <w:u w:val="single"/>
            <w:lang w:val="pt-BR"/>
          </w:rPr>
          <w:t>http://go.microsoft.com/fwlink/?linkid=39157</w:t>
        </w:r>
      </w:hyperlink>
      <w:r w:rsidRPr="00F65089">
        <w:rPr>
          <w:lang w:val="pt-BR"/>
        </w:rPr>
        <w:t>.</w:t>
      </w:r>
    </w:p>
    <w:p w:rsidR="000C3222" w:rsidRPr="00F65089" w:rsidRDefault="000C3222" w:rsidP="000C3222">
      <w:pPr>
        <w:pStyle w:val="PURBody-Indented"/>
        <w:rPr>
          <w:lang w:val="pt-BR"/>
        </w:rPr>
      </w:pPr>
      <w:r w:rsidRPr="00F65089">
        <w:rPr>
          <w:lang w:val="pt-BR"/>
        </w:rPr>
        <w:t>Durante a verificação de validação, o software enviará informações sobre o software e o dispositivo à Microsoft. Essas informações incluem a versão e a chave do produto do software, bem como o endereço de protocolo da Internet do dispositivo. A Microsoft não usa as informações para identificá-lo nem para contatá-lo. No entanto, a Microsoft poderá usar e compartilhar as informações para impedir o uso não licenciado do software. Ao utilizar o software, você estará concordando com a transmissão dessas informações. Para obter mais informações sobre a validação e quais informações são enviadas durante uma verificação de validação, consulte o</w:t>
      </w:r>
      <w:r w:rsidR="0051372F" w:rsidRPr="00F65089">
        <w:rPr>
          <w:lang w:val="pt-BR"/>
        </w:rPr>
        <w:t> </w:t>
      </w:r>
      <w:r w:rsidRPr="00F65089">
        <w:rPr>
          <w:lang w:val="pt-BR"/>
        </w:rPr>
        <w:t xml:space="preserve">site </w:t>
      </w:r>
      <w:hyperlink r:id="rId142">
        <w:r w:rsidRPr="00F65089">
          <w:rPr>
            <w:color w:val="00467F"/>
            <w:u w:val="single"/>
            <w:lang w:val="pt-BR"/>
          </w:rPr>
          <w:t>http://go.microsoft.com/fwlink/?linkid=96551</w:t>
        </w:r>
      </w:hyperlink>
      <w:r w:rsidRPr="00F65089">
        <w:rPr>
          <w:lang w:val="pt-BR"/>
        </w:rPr>
        <w:t>.</w:t>
      </w:r>
    </w:p>
    <w:p w:rsidR="000C3222" w:rsidRPr="006F077C" w:rsidRDefault="000C3222" w:rsidP="000C3222">
      <w:pPr>
        <w:pStyle w:val="PURBody-Indented"/>
      </w:pPr>
      <w:r w:rsidRPr="00F65089">
        <w:rPr>
          <w:lang w:val="pt-BR"/>
        </w:rPr>
        <w:t xml:space="preserve">Se o software não for corretamente licenciado, sua funcionalidade poderá ser afetada. </w:t>
      </w:r>
      <w:r>
        <w:t>Por exemplo, você poderá:</w:t>
      </w:r>
    </w:p>
    <w:p w:rsidR="000C3222" w:rsidRPr="006F077C" w:rsidRDefault="000C3222" w:rsidP="00610A59">
      <w:pPr>
        <w:pStyle w:val="PURBullet-Indented"/>
        <w:numPr>
          <w:ilvl w:val="0"/>
          <w:numId w:val="16"/>
        </w:numPr>
      </w:pPr>
      <w:r>
        <w:t>precisar reativar o software ou</w:t>
      </w:r>
    </w:p>
    <w:p w:rsidR="000C3222" w:rsidRPr="00F65089" w:rsidRDefault="000C3222" w:rsidP="00610A59">
      <w:pPr>
        <w:pStyle w:val="PURBullet-Indented"/>
        <w:numPr>
          <w:ilvl w:val="0"/>
          <w:numId w:val="16"/>
        </w:numPr>
        <w:rPr>
          <w:lang w:val="pt-BR"/>
        </w:rPr>
      </w:pPr>
      <w:r w:rsidRPr="00F65089">
        <w:rPr>
          <w:lang w:val="pt-BR"/>
        </w:rPr>
        <w:t>receber lembretes para obter uma cópia devidamente licenciada do software,</w:t>
      </w:r>
    </w:p>
    <w:p w:rsidR="000C3222" w:rsidRPr="00F65089" w:rsidRDefault="000C3222" w:rsidP="000C3222">
      <w:pPr>
        <w:pStyle w:val="PURBody-Indented"/>
        <w:rPr>
          <w:lang w:val="pt-BR"/>
        </w:rPr>
      </w:pPr>
      <w:r w:rsidRPr="00F65089">
        <w:rPr>
          <w:lang w:val="pt-BR"/>
        </w:rPr>
        <w:t>ou obter determinadas atualizações ou upgrades da Microsoft.</w:t>
      </w:r>
    </w:p>
    <w:p w:rsidR="000C3222" w:rsidRPr="00F65089" w:rsidRDefault="000C3222" w:rsidP="000C3222">
      <w:pPr>
        <w:pStyle w:val="PURBody-Indented"/>
        <w:rPr>
          <w:lang w:val="pt-BR"/>
        </w:rPr>
      </w:pPr>
      <w:r w:rsidRPr="00F65089">
        <w:rPr>
          <w:lang w:val="pt-BR"/>
        </w:rPr>
        <w:t xml:space="preserve">Você só poderá obter atualizações ou upgrades para o software da Microsoft ou de fontes autorizadas. Para obter mais informações sobre como obter atualizações de fontes autorizadas, consulte o site </w:t>
      </w:r>
      <w:hyperlink r:id="rId143">
        <w:r w:rsidRPr="00F65089">
          <w:rPr>
            <w:color w:val="00467F"/>
            <w:u w:val="single"/>
            <w:lang w:val="pt-BR"/>
          </w:rPr>
          <w:t>http://go.microsoft.com/fwlink/?linkid=96552</w:t>
        </w:r>
      </w:hyperlink>
      <w:r w:rsidRPr="00F65089">
        <w:rPr>
          <w:lang w:val="pt-BR"/>
        </w:rPr>
        <w:t>.</w:t>
      </w:r>
    </w:p>
    <w:p w:rsidR="000C3222" w:rsidRPr="00F65089" w:rsidRDefault="000C3222" w:rsidP="000C3222">
      <w:pPr>
        <w:pStyle w:val="PURBlueStrong-Indented"/>
        <w:rPr>
          <w:lang w:val="pt-BR"/>
        </w:rPr>
      </w:pPr>
      <w:r w:rsidRPr="00F65089">
        <w:rPr>
          <w:lang w:val="pt-BR"/>
        </w:rPr>
        <w:t>Tecnologia de Armazenamento de Dados</w:t>
      </w:r>
    </w:p>
    <w:p w:rsidR="000C3222" w:rsidRPr="00F65089" w:rsidRDefault="000C3222" w:rsidP="000C3222">
      <w:pPr>
        <w:pStyle w:val="PURBody-Indented"/>
        <w:rPr>
          <w:lang w:val="pt-BR"/>
        </w:rPr>
      </w:pPr>
      <w:r w:rsidRPr="00F65089">
        <w:rPr>
          <w:lang w:val="pt-BR"/>
        </w:rPr>
        <w:t>O software para servidor pode incluir tecnologia de armazenamento de dados chamada Windows Internal Database ou Microsoft SQL Server Desktop Engine para Windows. Os componentes do software para servidores usam essas tecnologias para armazenar dados. Você não poderá usar nem acessar essas tecnologias de qualquer outra forma, sob estes Direitos de Uso de Produto.</w:t>
      </w:r>
    </w:p>
    <w:p w:rsidR="003E57CC" w:rsidRDefault="005B6797" w:rsidP="003E57CC">
      <w:pPr>
        <w:keepLines/>
        <w:spacing w:before="240" w:after="240"/>
        <w:jc w:val="right"/>
        <w:rPr>
          <w:lang w:val="pt-BR"/>
        </w:rPr>
        <w:sectPr w:rsidR="003E57CC" w:rsidSect="003E57CC">
          <w:type w:val="continuous"/>
          <w:pgSz w:w="12240" w:h="15840" w:code="1"/>
          <w:pgMar w:top="1166" w:right="720" w:bottom="720" w:left="720" w:header="432" w:footer="288" w:gutter="0"/>
          <w:cols w:space="360"/>
          <w:docGrid w:linePitch="360"/>
        </w:sectPr>
      </w:pPr>
      <w:hyperlink w:anchor="Índice" w:history="1">
        <w:r w:rsidR="00252074" w:rsidRPr="00F65089">
          <w:rPr>
            <w:rFonts w:ascii="Arial Narrow" w:hAnsi="Arial Narrow"/>
            <w:color w:val="00467F"/>
            <w:sz w:val="16"/>
            <w:u w:val="single"/>
            <w:lang w:val="pt-BR"/>
          </w:rPr>
          <w:t>Índice</w:t>
        </w:r>
      </w:hyperlink>
      <w:r w:rsidR="00252074" w:rsidRPr="00F65089">
        <w:rPr>
          <w:sz w:val="18"/>
          <w:lang w:val="pt-BR"/>
        </w:rPr>
        <w:t xml:space="preserve"> / </w:t>
      </w:r>
      <w:hyperlink w:anchor="Termos Universais" w:history="1">
        <w:r w:rsidR="00252074" w:rsidRPr="00F65089">
          <w:rPr>
            <w:rFonts w:ascii="Arial Narrow" w:hAnsi="Arial Narrow"/>
            <w:color w:val="00467F"/>
            <w:sz w:val="16"/>
            <w:u w:val="single"/>
            <w:lang w:val="pt-BR"/>
          </w:rPr>
          <w:t>Termos Universais de Licença</w:t>
        </w:r>
      </w:hyperlink>
      <w:bookmarkStart w:id="299" w:name="Per_Core"/>
      <w:bookmarkStart w:id="300" w:name="_Toc299519114"/>
      <w:bookmarkStart w:id="301" w:name="_Toc299524978"/>
      <w:bookmarkStart w:id="302" w:name="_Toc299531546"/>
      <w:bookmarkStart w:id="303" w:name="_Toc299531870"/>
      <w:bookmarkEnd w:id="54"/>
    </w:p>
    <w:p w:rsidR="000C3222" w:rsidRDefault="003C1827" w:rsidP="00355CD5">
      <w:pPr>
        <w:pStyle w:val="PURSectionHeading"/>
        <w:rPr>
          <w:lang w:val="pt-BR"/>
        </w:rPr>
      </w:pPr>
      <w:bookmarkStart w:id="304" w:name="_Toc346536848"/>
      <w:bookmarkStart w:id="305" w:name="_Toc339280315"/>
      <w:bookmarkStart w:id="306" w:name="_Toc363552786"/>
      <w:bookmarkStart w:id="307" w:name="_Toc378682251"/>
      <w:bookmarkStart w:id="308" w:name="_Toc371268263"/>
      <w:bookmarkStart w:id="309" w:name="_Toc379278467"/>
      <w:bookmarkStart w:id="310" w:name="_Toc388603288"/>
      <w:r w:rsidRPr="00F65089">
        <w:rPr>
          <w:lang w:val="pt-BR"/>
        </w:rPr>
        <w:lastRenderedPageBreak/>
        <w:t>Modelo de Licença Por Núcleo</w:t>
      </w:r>
      <w:bookmarkEnd w:id="304"/>
      <w:bookmarkEnd w:id="305"/>
      <w:bookmarkEnd w:id="306"/>
      <w:bookmarkEnd w:id="307"/>
      <w:bookmarkEnd w:id="308"/>
      <w:bookmarkEnd w:id="309"/>
      <w:bookmarkEnd w:id="310"/>
    </w:p>
    <w:p w:rsidR="003E57CC" w:rsidRPr="00F65089" w:rsidRDefault="003E57CC" w:rsidP="00355CD5">
      <w:pPr>
        <w:pStyle w:val="PURSectionHeading"/>
        <w:rPr>
          <w:lang w:val="pt-BR"/>
        </w:rPr>
        <w:sectPr w:rsidR="003E57CC" w:rsidRPr="00F65089" w:rsidSect="003E57CC">
          <w:footerReference w:type="default" r:id="rId144"/>
          <w:pgSz w:w="12240" w:h="15840" w:code="1"/>
          <w:pgMar w:top="1166" w:right="720" w:bottom="720" w:left="720" w:header="432" w:footer="288" w:gutter="0"/>
          <w:cols w:space="360"/>
          <w:docGrid w:linePitch="360"/>
        </w:sectPr>
      </w:pPr>
    </w:p>
    <w:p w:rsidR="00663276" w:rsidRDefault="00061C1C">
      <w:pPr>
        <w:pStyle w:val="TOC2"/>
        <w:rPr>
          <w:noProof/>
          <w:color w:val="auto"/>
          <w:sz w:val="22"/>
        </w:rPr>
      </w:pPr>
      <w:r>
        <w:lastRenderedPageBreak/>
        <w:fldChar w:fldCharType="begin"/>
      </w:r>
      <w:r w:rsidR="008941DE">
        <w:instrText xml:space="preserve"> TOC \b Per_Core \h \z \t "PUR Product Name,2" </w:instrText>
      </w:r>
      <w:r>
        <w:fldChar w:fldCharType="separate"/>
      </w:r>
      <w:hyperlink w:anchor="_Toc388603429" w:history="1">
        <w:r w:rsidR="00663276" w:rsidRPr="00AF64DB">
          <w:rPr>
            <w:rStyle w:val="Hyperlink"/>
            <w:noProof/>
          </w:rPr>
          <w:t>BizTalk Server 2013 R2 Enterprise</w:t>
        </w:r>
        <w:r w:rsidR="00663276">
          <w:rPr>
            <w:noProof/>
            <w:webHidden/>
          </w:rPr>
          <w:tab/>
        </w:r>
        <w:r>
          <w:rPr>
            <w:noProof/>
            <w:webHidden/>
          </w:rPr>
          <w:fldChar w:fldCharType="begin"/>
        </w:r>
        <w:r w:rsidR="00663276">
          <w:rPr>
            <w:noProof/>
            <w:webHidden/>
          </w:rPr>
          <w:instrText xml:space="preserve"> PAGEREF _Toc388603429 \h </w:instrText>
        </w:r>
        <w:r>
          <w:rPr>
            <w:noProof/>
            <w:webHidden/>
          </w:rPr>
        </w:r>
        <w:r>
          <w:rPr>
            <w:noProof/>
            <w:webHidden/>
          </w:rPr>
          <w:fldChar w:fldCharType="separate"/>
        </w:r>
        <w:r w:rsidR="006512B2">
          <w:rPr>
            <w:noProof/>
            <w:webHidden/>
          </w:rPr>
          <w:t>26</w:t>
        </w:r>
        <w:r>
          <w:rPr>
            <w:noProof/>
            <w:webHidden/>
          </w:rPr>
          <w:fldChar w:fldCharType="end"/>
        </w:r>
      </w:hyperlink>
    </w:p>
    <w:p w:rsidR="00663276" w:rsidRDefault="005B6797">
      <w:pPr>
        <w:pStyle w:val="TOC2"/>
        <w:rPr>
          <w:noProof/>
          <w:color w:val="auto"/>
          <w:sz w:val="22"/>
        </w:rPr>
      </w:pPr>
      <w:hyperlink w:anchor="_Toc388603430" w:history="1">
        <w:r w:rsidR="00663276" w:rsidRPr="00AF64DB">
          <w:rPr>
            <w:rStyle w:val="Hyperlink"/>
            <w:noProof/>
          </w:rPr>
          <w:t>BizTalk Server 2013 R2 Standard</w:t>
        </w:r>
        <w:r w:rsidR="00663276">
          <w:rPr>
            <w:noProof/>
            <w:webHidden/>
          </w:rPr>
          <w:tab/>
        </w:r>
        <w:r w:rsidR="00061C1C">
          <w:rPr>
            <w:noProof/>
            <w:webHidden/>
          </w:rPr>
          <w:fldChar w:fldCharType="begin"/>
        </w:r>
        <w:r w:rsidR="00663276">
          <w:rPr>
            <w:noProof/>
            <w:webHidden/>
          </w:rPr>
          <w:instrText xml:space="preserve"> PAGEREF _Toc388603430 \h </w:instrText>
        </w:r>
        <w:r w:rsidR="00061C1C">
          <w:rPr>
            <w:noProof/>
            <w:webHidden/>
          </w:rPr>
        </w:r>
        <w:r w:rsidR="00061C1C">
          <w:rPr>
            <w:noProof/>
            <w:webHidden/>
          </w:rPr>
          <w:fldChar w:fldCharType="separate"/>
        </w:r>
        <w:r w:rsidR="006512B2">
          <w:rPr>
            <w:noProof/>
            <w:webHidden/>
          </w:rPr>
          <w:t>27</w:t>
        </w:r>
        <w:r w:rsidR="00061C1C">
          <w:rPr>
            <w:noProof/>
            <w:webHidden/>
          </w:rPr>
          <w:fldChar w:fldCharType="end"/>
        </w:r>
      </w:hyperlink>
    </w:p>
    <w:p w:rsidR="00663276" w:rsidRDefault="005B6797">
      <w:pPr>
        <w:pStyle w:val="TOC2"/>
        <w:rPr>
          <w:noProof/>
          <w:color w:val="auto"/>
          <w:sz w:val="22"/>
        </w:rPr>
      </w:pPr>
      <w:hyperlink w:anchor="_Toc388603431" w:history="1">
        <w:r w:rsidR="00663276" w:rsidRPr="00AF64DB">
          <w:rPr>
            <w:rStyle w:val="Hyperlink"/>
            <w:noProof/>
          </w:rPr>
          <w:t>BizTalk Server 2013 R2 Branch</w:t>
        </w:r>
        <w:r w:rsidR="00663276">
          <w:rPr>
            <w:noProof/>
            <w:webHidden/>
          </w:rPr>
          <w:tab/>
        </w:r>
        <w:r w:rsidR="00061C1C">
          <w:rPr>
            <w:noProof/>
            <w:webHidden/>
          </w:rPr>
          <w:fldChar w:fldCharType="begin"/>
        </w:r>
        <w:r w:rsidR="00663276">
          <w:rPr>
            <w:noProof/>
            <w:webHidden/>
          </w:rPr>
          <w:instrText xml:space="preserve"> PAGEREF _Toc388603431 \h </w:instrText>
        </w:r>
        <w:r w:rsidR="00061C1C">
          <w:rPr>
            <w:noProof/>
            <w:webHidden/>
          </w:rPr>
        </w:r>
        <w:r w:rsidR="00061C1C">
          <w:rPr>
            <w:noProof/>
            <w:webHidden/>
          </w:rPr>
          <w:fldChar w:fldCharType="separate"/>
        </w:r>
        <w:r w:rsidR="006512B2">
          <w:rPr>
            <w:noProof/>
            <w:webHidden/>
          </w:rPr>
          <w:t>27</w:t>
        </w:r>
        <w:r w:rsidR="00061C1C">
          <w:rPr>
            <w:noProof/>
            <w:webHidden/>
          </w:rPr>
          <w:fldChar w:fldCharType="end"/>
        </w:r>
      </w:hyperlink>
    </w:p>
    <w:p w:rsidR="00663276" w:rsidRDefault="005B6797">
      <w:pPr>
        <w:pStyle w:val="TOC2"/>
        <w:rPr>
          <w:noProof/>
          <w:color w:val="auto"/>
          <w:sz w:val="22"/>
        </w:rPr>
      </w:pPr>
      <w:hyperlink w:anchor="_Toc388603432" w:history="1">
        <w:r w:rsidR="00663276" w:rsidRPr="00AF64DB">
          <w:rPr>
            <w:rStyle w:val="Hyperlink"/>
            <w:noProof/>
          </w:rPr>
          <w:t>SQL Server 2014 Enterprise Core</w:t>
        </w:r>
        <w:r w:rsidR="00663276">
          <w:rPr>
            <w:noProof/>
            <w:webHidden/>
          </w:rPr>
          <w:tab/>
        </w:r>
        <w:r w:rsidR="00061C1C">
          <w:rPr>
            <w:noProof/>
            <w:webHidden/>
          </w:rPr>
          <w:fldChar w:fldCharType="begin"/>
        </w:r>
        <w:r w:rsidR="00663276">
          <w:rPr>
            <w:noProof/>
            <w:webHidden/>
          </w:rPr>
          <w:instrText xml:space="preserve"> PAGEREF _Toc388603432 \h </w:instrText>
        </w:r>
        <w:r w:rsidR="00061C1C">
          <w:rPr>
            <w:noProof/>
            <w:webHidden/>
          </w:rPr>
        </w:r>
        <w:r w:rsidR="00061C1C">
          <w:rPr>
            <w:noProof/>
            <w:webHidden/>
          </w:rPr>
          <w:fldChar w:fldCharType="separate"/>
        </w:r>
        <w:r w:rsidR="006512B2">
          <w:rPr>
            <w:noProof/>
            <w:webHidden/>
          </w:rPr>
          <w:t>28</w:t>
        </w:r>
        <w:r w:rsidR="00061C1C">
          <w:rPr>
            <w:noProof/>
            <w:webHidden/>
          </w:rPr>
          <w:fldChar w:fldCharType="end"/>
        </w:r>
      </w:hyperlink>
    </w:p>
    <w:p w:rsidR="00663276" w:rsidRDefault="005B6797">
      <w:pPr>
        <w:pStyle w:val="TOC2"/>
        <w:rPr>
          <w:noProof/>
          <w:color w:val="auto"/>
          <w:sz w:val="22"/>
        </w:rPr>
      </w:pPr>
      <w:hyperlink w:anchor="_Toc388603433" w:history="1">
        <w:r w:rsidR="00663276" w:rsidRPr="00AF64DB">
          <w:rPr>
            <w:rStyle w:val="Hyperlink"/>
            <w:noProof/>
          </w:rPr>
          <w:t>SQL Server 2014 Standard Core</w:t>
        </w:r>
        <w:r w:rsidR="00663276">
          <w:rPr>
            <w:noProof/>
            <w:webHidden/>
          </w:rPr>
          <w:tab/>
        </w:r>
        <w:r w:rsidR="00061C1C">
          <w:rPr>
            <w:noProof/>
            <w:webHidden/>
          </w:rPr>
          <w:fldChar w:fldCharType="begin"/>
        </w:r>
        <w:r w:rsidR="00663276">
          <w:rPr>
            <w:noProof/>
            <w:webHidden/>
          </w:rPr>
          <w:instrText xml:space="preserve"> PAGEREF _Toc388603433 \h </w:instrText>
        </w:r>
        <w:r w:rsidR="00061C1C">
          <w:rPr>
            <w:noProof/>
            <w:webHidden/>
          </w:rPr>
        </w:r>
        <w:r w:rsidR="00061C1C">
          <w:rPr>
            <w:noProof/>
            <w:webHidden/>
          </w:rPr>
          <w:fldChar w:fldCharType="separate"/>
        </w:r>
        <w:r w:rsidR="006512B2">
          <w:rPr>
            <w:noProof/>
            <w:webHidden/>
          </w:rPr>
          <w:t>28</w:t>
        </w:r>
        <w:r w:rsidR="00061C1C">
          <w:rPr>
            <w:noProof/>
            <w:webHidden/>
          </w:rPr>
          <w:fldChar w:fldCharType="end"/>
        </w:r>
      </w:hyperlink>
    </w:p>
    <w:p w:rsidR="00663276" w:rsidRDefault="005B6797">
      <w:pPr>
        <w:pStyle w:val="TOC2"/>
        <w:rPr>
          <w:noProof/>
          <w:color w:val="auto"/>
          <w:sz w:val="22"/>
        </w:rPr>
      </w:pPr>
      <w:hyperlink w:anchor="_Toc388603434" w:history="1">
        <w:r w:rsidR="00663276" w:rsidRPr="00AF64DB">
          <w:rPr>
            <w:rStyle w:val="Hyperlink"/>
            <w:noProof/>
          </w:rPr>
          <w:t>SQL Server 2014 Web Core</w:t>
        </w:r>
        <w:r w:rsidR="00663276">
          <w:rPr>
            <w:noProof/>
            <w:webHidden/>
          </w:rPr>
          <w:tab/>
        </w:r>
        <w:r w:rsidR="00061C1C">
          <w:rPr>
            <w:noProof/>
            <w:webHidden/>
          </w:rPr>
          <w:fldChar w:fldCharType="begin"/>
        </w:r>
        <w:r w:rsidR="00663276">
          <w:rPr>
            <w:noProof/>
            <w:webHidden/>
          </w:rPr>
          <w:instrText xml:space="preserve"> PAGEREF _Toc388603434 \h </w:instrText>
        </w:r>
        <w:r w:rsidR="00061C1C">
          <w:rPr>
            <w:noProof/>
            <w:webHidden/>
          </w:rPr>
        </w:r>
        <w:r w:rsidR="00061C1C">
          <w:rPr>
            <w:noProof/>
            <w:webHidden/>
          </w:rPr>
          <w:fldChar w:fldCharType="separate"/>
        </w:r>
        <w:r w:rsidR="006512B2">
          <w:rPr>
            <w:noProof/>
            <w:webHidden/>
          </w:rPr>
          <w:t>29</w:t>
        </w:r>
        <w:r w:rsidR="00061C1C">
          <w:rPr>
            <w:noProof/>
            <w:webHidden/>
          </w:rPr>
          <w:fldChar w:fldCharType="end"/>
        </w:r>
      </w:hyperlink>
    </w:p>
    <w:p w:rsidR="008941DE" w:rsidRDefault="00061C1C" w:rsidP="008941DE">
      <w:pPr>
        <w:pStyle w:val="TOC2"/>
        <w:sectPr w:rsidR="008941DE" w:rsidSect="005F187B">
          <w:footerReference w:type="default" r:id="rId145"/>
          <w:type w:val="continuous"/>
          <w:pgSz w:w="12240" w:h="15840" w:code="1"/>
          <w:pgMar w:top="1166" w:right="720" w:bottom="720" w:left="720" w:header="432" w:footer="288" w:gutter="0"/>
          <w:cols w:num="2" w:space="360"/>
          <w:docGrid w:linePitch="360"/>
        </w:sectPr>
      </w:pPr>
      <w:r>
        <w:fldChar w:fldCharType="end"/>
      </w:r>
    </w:p>
    <w:p w:rsidR="009950B2" w:rsidRPr="006F077C" w:rsidRDefault="009950B2" w:rsidP="009950B2"/>
    <w:p w:rsidR="009950B2" w:rsidRDefault="009950B2" w:rsidP="000C3222">
      <w:pPr>
        <w:pStyle w:val="PURHeading1"/>
        <w:sectPr w:rsidR="009950B2" w:rsidSect="005F187B">
          <w:type w:val="continuous"/>
          <w:pgSz w:w="12240" w:h="15840" w:code="1"/>
          <w:pgMar w:top="1166" w:right="720" w:bottom="720" w:left="720" w:header="432" w:footer="288" w:gutter="0"/>
          <w:cols w:num="2" w:space="360"/>
          <w:docGrid w:linePitch="360"/>
        </w:sectPr>
      </w:pPr>
    </w:p>
    <w:p w:rsidR="009950B2" w:rsidRPr="006F077C" w:rsidRDefault="009950B2" w:rsidP="00A50403">
      <w:pPr>
        <w:pStyle w:val="PURHeading1"/>
      </w:pPr>
    </w:p>
    <w:p w:rsidR="000C3222" w:rsidRPr="00F65089" w:rsidRDefault="000C3222" w:rsidP="000C3222">
      <w:pPr>
        <w:pStyle w:val="PURHeading1"/>
        <w:rPr>
          <w:lang w:val="pt-BR"/>
        </w:rPr>
      </w:pPr>
      <w:r w:rsidRPr="00F65089">
        <w:rPr>
          <w:lang w:val="pt-BR"/>
        </w:rPr>
        <w:t xml:space="preserve">Termos Gerais </w:t>
      </w:r>
    </w:p>
    <w:p w:rsidR="00041406" w:rsidRPr="00F65089" w:rsidRDefault="00041406" w:rsidP="00B06404">
      <w:pPr>
        <w:pStyle w:val="PURBody-Indented"/>
        <w:rPr>
          <w:lang w:val="pt-BR"/>
        </w:rPr>
      </w:pPr>
      <w:r w:rsidRPr="00F65089">
        <w:rPr>
          <w:lang w:val="pt-BR"/>
        </w:rPr>
        <w:t xml:space="preserve">Há um tipo de licença de software: a licença por núcleo. O número de licenças por núcleo necessário varia. Você tem os direitos indicados abaixo em cada Licença de Acesso para Assinantes (SAL) que adquirir. Consulte </w:t>
      </w:r>
      <w:hyperlink w:anchor="UniversalTerms" w:history="1">
        <w:r w:rsidRPr="00F65089">
          <w:rPr>
            <w:rStyle w:val="Hyperlink"/>
            <w:lang w:val="pt-BR"/>
          </w:rPr>
          <w:t>Condições Universais de Licença</w:t>
        </w:r>
        <w:r w:rsidRPr="00FB518D">
          <w:rPr>
            <w:rStyle w:val="Hyperlink"/>
            <w:u w:val="none"/>
            <w:lang w:val="pt-BR"/>
          </w:rPr>
          <w:t xml:space="preserve"> </w:t>
        </w:r>
      </w:hyperlink>
      <w:r w:rsidRPr="00F65089">
        <w:rPr>
          <w:lang w:val="pt-BR"/>
        </w:rPr>
        <w:t xml:space="preserve">para obter os significados de </w:t>
      </w:r>
      <w:r w:rsidR="00D71E69">
        <w:rPr>
          <w:lang w:val="pt-BR"/>
        </w:rPr>
        <w:t>“</w:t>
      </w:r>
      <w:r w:rsidRPr="00F65089">
        <w:rPr>
          <w:lang w:val="pt-BR"/>
        </w:rPr>
        <w:t>fator de núcleo</w:t>
      </w:r>
      <w:r w:rsidR="00D71E69">
        <w:rPr>
          <w:lang w:val="pt-BR"/>
        </w:rPr>
        <w:t>”</w:t>
      </w:r>
      <w:r w:rsidRPr="00F65089">
        <w:rPr>
          <w:lang w:val="pt-BR"/>
        </w:rPr>
        <w:t xml:space="preserve">, </w:t>
      </w:r>
      <w:r w:rsidR="00D71E69">
        <w:rPr>
          <w:lang w:val="pt-BR"/>
        </w:rPr>
        <w:t>“</w:t>
      </w:r>
      <w:r w:rsidRPr="00F65089">
        <w:rPr>
          <w:lang w:val="pt-BR"/>
        </w:rPr>
        <w:t>segmento de hardware</w:t>
      </w:r>
      <w:r w:rsidR="00D71E69">
        <w:rPr>
          <w:lang w:val="pt-BR"/>
        </w:rPr>
        <w:t>”</w:t>
      </w:r>
      <w:r w:rsidRPr="00F65089">
        <w:rPr>
          <w:lang w:val="pt-BR"/>
        </w:rPr>
        <w:t xml:space="preserve">, </w:t>
      </w:r>
      <w:r w:rsidR="00D71E69">
        <w:rPr>
          <w:lang w:val="pt-BR"/>
        </w:rPr>
        <w:t>“</w:t>
      </w:r>
      <w:r w:rsidRPr="00F65089">
        <w:rPr>
          <w:lang w:val="pt-BR"/>
        </w:rPr>
        <w:t>instância</w:t>
      </w:r>
      <w:r w:rsidR="00D71E69">
        <w:rPr>
          <w:lang w:val="pt-BR"/>
        </w:rPr>
        <w:t>”</w:t>
      </w:r>
      <w:r w:rsidRPr="00F65089">
        <w:rPr>
          <w:lang w:val="pt-BR"/>
        </w:rPr>
        <w:t xml:space="preserve">, </w:t>
      </w:r>
      <w:r w:rsidR="00D71E69">
        <w:rPr>
          <w:lang w:val="pt-BR"/>
        </w:rPr>
        <w:t>“</w:t>
      </w:r>
      <w:r w:rsidRPr="00F65089">
        <w:rPr>
          <w:lang w:val="pt-BR"/>
        </w:rPr>
        <w:t>OSE</w:t>
      </w:r>
      <w:r w:rsidR="00D71E69">
        <w:rPr>
          <w:lang w:val="pt-BR"/>
        </w:rPr>
        <w:t>”</w:t>
      </w:r>
      <w:r w:rsidRPr="00F65089">
        <w:rPr>
          <w:lang w:val="pt-BR"/>
        </w:rPr>
        <w:t xml:space="preserve">, </w:t>
      </w:r>
      <w:r w:rsidR="00D71E69">
        <w:rPr>
          <w:lang w:val="pt-BR"/>
        </w:rPr>
        <w:t>“</w:t>
      </w:r>
      <w:r w:rsidRPr="00F65089">
        <w:rPr>
          <w:lang w:val="pt-BR"/>
        </w:rPr>
        <w:t>núcleo físico</w:t>
      </w:r>
      <w:r w:rsidR="00D71E69">
        <w:rPr>
          <w:lang w:val="pt-BR"/>
        </w:rPr>
        <w:t>”</w:t>
      </w:r>
      <w:r w:rsidRPr="00F65089">
        <w:rPr>
          <w:lang w:val="pt-BR"/>
        </w:rPr>
        <w:t xml:space="preserve">, </w:t>
      </w:r>
      <w:r w:rsidR="00D71E69">
        <w:rPr>
          <w:lang w:val="pt-BR"/>
        </w:rPr>
        <w:t>“</w:t>
      </w:r>
      <w:r w:rsidRPr="00F65089">
        <w:rPr>
          <w:lang w:val="pt-BR"/>
        </w:rPr>
        <w:t>OSE físico</w:t>
      </w:r>
      <w:r w:rsidR="00B06404">
        <w:rPr>
          <w:lang w:val="pt-BR"/>
        </w:rPr>
        <w:t>”</w:t>
      </w:r>
      <w:r w:rsidRPr="00F65089">
        <w:rPr>
          <w:lang w:val="pt-BR"/>
        </w:rPr>
        <w:t xml:space="preserve">, </w:t>
      </w:r>
      <w:r w:rsidR="00B06404">
        <w:rPr>
          <w:lang w:val="pt-BR"/>
        </w:rPr>
        <w:t>“</w:t>
      </w:r>
      <w:r w:rsidRPr="00F65089">
        <w:rPr>
          <w:lang w:val="pt-BR"/>
        </w:rPr>
        <w:t>processador físico</w:t>
      </w:r>
      <w:r w:rsidR="00B06404">
        <w:rPr>
          <w:lang w:val="pt-BR"/>
        </w:rPr>
        <w:t>”</w:t>
      </w:r>
      <w:r w:rsidRPr="00F65089">
        <w:rPr>
          <w:lang w:val="pt-BR"/>
        </w:rPr>
        <w:t xml:space="preserve">, </w:t>
      </w:r>
      <w:r w:rsidR="00B06404">
        <w:rPr>
          <w:lang w:val="pt-BR"/>
        </w:rPr>
        <w:t>“</w:t>
      </w:r>
      <w:r w:rsidRPr="00F65089">
        <w:rPr>
          <w:lang w:val="pt-BR"/>
        </w:rPr>
        <w:t>instâncias em execução</w:t>
      </w:r>
      <w:r w:rsidR="00B06404">
        <w:rPr>
          <w:lang w:val="pt-BR"/>
        </w:rPr>
        <w:t>”</w:t>
      </w:r>
      <w:r w:rsidRPr="00F65089">
        <w:rPr>
          <w:lang w:val="pt-BR"/>
        </w:rPr>
        <w:t xml:space="preserve">, </w:t>
      </w:r>
      <w:r w:rsidR="00B06404">
        <w:rPr>
          <w:lang w:val="pt-BR"/>
        </w:rPr>
        <w:t>“</w:t>
      </w:r>
      <w:r w:rsidRPr="00F65089">
        <w:rPr>
          <w:lang w:val="pt-BR"/>
        </w:rPr>
        <w:t>núcleo virtual</w:t>
      </w:r>
      <w:r w:rsidR="00B06404">
        <w:rPr>
          <w:lang w:val="pt-BR"/>
        </w:rPr>
        <w:t>”</w:t>
      </w:r>
      <w:r w:rsidRPr="00F65089">
        <w:rPr>
          <w:lang w:val="pt-BR"/>
        </w:rPr>
        <w:t xml:space="preserve"> e </w:t>
      </w:r>
      <w:r w:rsidR="00B06404">
        <w:rPr>
          <w:lang w:val="pt-BR"/>
        </w:rPr>
        <w:t>“</w:t>
      </w:r>
      <w:r w:rsidRPr="00F65089">
        <w:rPr>
          <w:lang w:val="pt-BR"/>
        </w:rPr>
        <w:t>OSE virtual</w:t>
      </w:r>
      <w:r w:rsidR="00B06404">
        <w:rPr>
          <w:lang w:val="pt-BR"/>
        </w:rPr>
        <w:t>”</w:t>
      </w:r>
      <w:r w:rsidRPr="00F65089">
        <w:rPr>
          <w:lang w:val="pt-BR"/>
        </w:rPr>
        <w:t>.</w:t>
      </w:r>
    </w:p>
    <w:p w:rsidR="00282633" w:rsidRPr="00F65089" w:rsidRDefault="00282633" w:rsidP="00282633">
      <w:pPr>
        <w:pStyle w:val="PURHeading2"/>
        <w:rPr>
          <w:lang w:val="pt-BR"/>
        </w:rPr>
      </w:pPr>
      <w:r w:rsidRPr="00F65089">
        <w:rPr>
          <w:lang w:val="pt-BR"/>
        </w:rPr>
        <w:t>Licenciando um Servidor</w:t>
      </w:r>
    </w:p>
    <w:p w:rsidR="00282633" w:rsidRPr="00F65089" w:rsidRDefault="00282633" w:rsidP="00282633">
      <w:pPr>
        <w:pStyle w:val="PURBody-Indented"/>
        <w:rPr>
          <w:lang w:val="pt-BR"/>
        </w:rPr>
      </w:pPr>
      <w:r w:rsidRPr="00F65089">
        <w:rPr>
          <w:lang w:val="pt-BR"/>
        </w:rPr>
        <w:t>Antes de executar instâncias do software de servidor em um servidor, você deverá determinar o número de licenças necessárias e</w:t>
      </w:r>
      <w:r w:rsidR="00411068" w:rsidRPr="00F65089">
        <w:rPr>
          <w:lang w:val="pt-BR"/>
        </w:rPr>
        <w:t> </w:t>
      </w:r>
      <w:r w:rsidRPr="00F65089">
        <w:rPr>
          <w:lang w:val="pt-BR"/>
        </w:rPr>
        <w:t>consigná-las nesse servidor.</w:t>
      </w:r>
    </w:p>
    <w:p w:rsidR="00282633" w:rsidRPr="00F65089" w:rsidRDefault="00282633" w:rsidP="00282633">
      <w:pPr>
        <w:pStyle w:val="PURBlueStrong-Indented"/>
        <w:rPr>
          <w:lang w:val="pt-BR"/>
        </w:rPr>
      </w:pPr>
      <w:r w:rsidRPr="00F65089">
        <w:rPr>
          <w:lang w:val="pt-BR"/>
        </w:rPr>
        <w:t>Determinando o Número de Licenças Necessário</w:t>
      </w:r>
    </w:p>
    <w:p w:rsidR="00282633" w:rsidRPr="00F65089" w:rsidRDefault="00282633" w:rsidP="00282633">
      <w:pPr>
        <w:pStyle w:val="PURBody-Indented"/>
        <w:rPr>
          <w:lang w:val="pt-BR"/>
        </w:rPr>
      </w:pPr>
      <w:r w:rsidRPr="00F65089">
        <w:rPr>
          <w:lang w:val="pt-BR"/>
        </w:rPr>
        <w:t>Há duas opções de licenciamento:</w:t>
      </w:r>
    </w:p>
    <w:p w:rsidR="00282633" w:rsidRPr="00F65089" w:rsidRDefault="00282633" w:rsidP="00282633">
      <w:pPr>
        <w:pStyle w:val="PURBody-Indented"/>
        <w:rPr>
          <w:lang w:val="pt-BR"/>
        </w:rPr>
      </w:pPr>
      <w:r w:rsidRPr="00F65089">
        <w:rPr>
          <w:b/>
          <w:lang w:val="pt-BR"/>
        </w:rPr>
        <w:t>Núcleos Físicos em um Servidor.</w:t>
      </w:r>
      <w:r w:rsidRPr="00F65089">
        <w:rPr>
          <w:lang w:val="pt-BR"/>
        </w:rPr>
        <w:t xml:space="preserve"> É possível licenciar com base em todos os núcleos físicos no servidor. Se você escolher essa opção, o número de licenças necessário equivalerá ao número de núcleos físicos no servidor multiplicado pelo fator de núcleo aplicável, localizado no site </w:t>
      </w:r>
      <w:hyperlink r:id="rId146" w:history="1">
        <w:r w:rsidRPr="00F65089">
          <w:rPr>
            <w:rStyle w:val="Hyperlink"/>
            <w:rFonts w:cs="Arial"/>
            <w:szCs w:val="18"/>
            <w:lang w:val="pt-BR"/>
          </w:rPr>
          <w:t>http://go.microsoft.com/fwlink/?LinkID=229882</w:t>
        </w:r>
      </w:hyperlink>
      <w:r w:rsidRPr="00F65089">
        <w:rPr>
          <w:lang w:val="pt-BR"/>
        </w:rPr>
        <w:t>.</w:t>
      </w:r>
    </w:p>
    <w:p w:rsidR="00282633" w:rsidRPr="00F65089" w:rsidRDefault="00282633" w:rsidP="00282633">
      <w:pPr>
        <w:pStyle w:val="PURBody-Indented"/>
        <w:rPr>
          <w:lang w:val="pt-BR"/>
        </w:rPr>
      </w:pPr>
      <w:r w:rsidRPr="00F65089">
        <w:rPr>
          <w:b/>
          <w:lang w:val="pt-BR"/>
        </w:rPr>
        <w:t>OSE Virtual Individual.</w:t>
      </w:r>
      <w:r w:rsidRPr="00F65089">
        <w:rPr>
          <w:lang w:val="pt-BR"/>
        </w:rPr>
        <w:t xml:space="preserve"> É possível licenciar com base nos OSEs virtuais no servidor no qual o software para servidores é executado. Se você escolher essa opção, para cada OSE virtual no qual o software para servidores for executado, você precisará de um número de licenças igual ao número de núcleos virtuais no OSE virtual, sujeito a um requisito mínimo de quatro licenças por OSE virtual. Além disso, se qualquer um desses núcleos virtuais for mapeado a qualquer momento para mais de um segmento de hardware, você precisará de uma licença para cada segmento de hardware adicional mapeado para esse núcleo virtual. Essas licenças são contadas em relação ao requisito mínimo de quatro licenças por OSE virtual.</w:t>
      </w:r>
    </w:p>
    <w:p w:rsidR="00EA48AA" w:rsidRPr="00F65089" w:rsidRDefault="00EA48AA" w:rsidP="00EA48AA">
      <w:pPr>
        <w:pStyle w:val="PURHeading2"/>
        <w:rPr>
          <w:lang w:val="pt-BR"/>
        </w:rPr>
      </w:pPr>
      <w:r w:rsidRPr="00F65089">
        <w:rPr>
          <w:lang w:val="pt-BR"/>
        </w:rPr>
        <w:t>Atribuindo o Número de Licenças Necessárias ao Servidor</w:t>
      </w:r>
    </w:p>
    <w:p w:rsidR="00EA48AA" w:rsidRPr="00F65089" w:rsidRDefault="00EA48AA" w:rsidP="00EA48AA">
      <w:pPr>
        <w:pStyle w:val="PURBody-Indented"/>
        <w:rPr>
          <w:lang w:val="pt-BR"/>
        </w:rPr>
      </w:pPr>
      <w:r w:rsidRPr="00F65089">
        <w:rPr>
          <w:lang w:val="pt-BR"/>
        </w:rPr>
        <w:t>Após determinar o número de licenças necessárias em um servidor, você deverá consigná-las nesse servidor, que será o servidor licenciado para todas essas licenças. Não é permitido ceder a mesma licença a mais de um servidor. Uma partição de hardware ou blade é considerado como um servidor separado.</w:t>
      </w:r>
    </w:p>
    <w:p w:rsidR="00EA48AA" w:rsidRPr="00F65089" w:rsidRDefault="00EA48AA" w:rsidP="00EA48AA">
      <w:pPr>
        <w:pStyle w:val="PURBody-Indented"/>
        <w:rPr>
          <w:lang w:val="pt-BR"/>
        </w:rPr>
      </w:pPr>
      <w:r w:rsidRPr="00F65089">
        <w:rPr>
          <w:lang w:val="pt-BR"/>
        </w:rPr>
        <w:t>É possível transferir uma licença, mas não no mesmo mês do calendário, desde que</w:t>
      </w:r>
      <w:r w:rsidRPr="00F65089">
        <w:rPr>
          <w:rFonts w:eastAsia="MS PGothic" w:cs="Arial"/>
          <w:color w:val="404040"/>
          <w:szCs w:val="18"/>
          <w:lang w:val="pt-BR"/>
        </w:rPr>
        <w:t xml:space="preserve"> você aposente o servidor licenciado em decorrência de uma falha permanente de hardware. Se reatribuir uma licença, o servidor para o qual a licença for reatribuída se tornará o novo servidor licenciado referente a essa licença.</w:t>
      </w:r>
    </w:p>
    <w:p w:rsidR="00282633" w:rsidRPr="00F65089" w:rsidRDefault="00282633" w:rsidP="00282633">
      <w:pPr>
        <w:pStyle w:val="PURHeading2"/>
        <w:rPr>
          <w:lang w:val="pt-BR"/>
        </w:rPr>
      </w:pPr>
      <w:r w:rsidRPr="00F65089">
        <w:rPr>
          <w:lang w:val="pt-BR"/>
        </w:rPr>
        <w:t>Executando Instâncias do Software para Servidores</w:t>
      </w:r>
    </w:p>
    <w:p w:rsidR="00282633" w:rsidRPr="00F65089" w:rsidRDefault="00282633" w:rsidP="00282633">
      <w:pPr>
        <w:pStyle w:val="PURBlueStrong-Indented"/>
        <w:rPr>
          <w:lang w:val="pt-BR"/>
        </w:rPr>
      </w:pPr>
      <w:r w:rsidRPr="00F65089">
        <w:rPr>
          <w:lang w:val="pt-BR"/>
        </w:rPr>
        <w:t>o seguinte se aplica às edições Enterprise do software para servidores</w:t>
      </w:r>
    </w:p>
    <w:p w:rsidR="00282633" w:rsidRPr="00F65089" w:rsidRDefault="00282633" w:rsidP="00282633">
      <w:pPr>
        <w:pStyle w:val="Heading4"/>
        <w:keepNext w:val="0"/>
        <w:keepLines w:val="0"/>
        <w:widowControl w:val="0"/>
        <w:spacing w:before="120" w:after="120"/>
        <w:ind w:left="270"/>
        <w:rPr>
          <w:lang w:val="pt-BR"/>
        </w:rPr>
      </w:pPr>
      <w:r w:rsidRPr="00F65089">
        <w:rPr>
          <w:rFonts w:ascii="Arial" w:eastAsia="Arial" w:hAnsi="Arial" w:cs="Arial"/>
          <w:b w:val="0"/>
          <w:bCs w:val="0"/>
          <w:i w:val="0"/>
          <w:iCs w:val="0"/>
          <w:color w:val="auto"/>
          <w:sz w:val="18"/>
          <w:lang w:val="pt-BR"/>
        </w:rPr>
        <w:t>Seu direito de executar instâncias do software para servidores depende da opção escolhida para determinar o número necessário de licenças do software:</w:t>
      </w:r>
    </w:p>
    <w:p w:rsidR="00282633" w:rsidRPr="00F65089" w:rsidRDefault="00282633" w:rsidP="00282633">
      <w:pPr>
        <w:pStyle w:val="Heading4"/>
        <w:keepNext w:val="0"/>
        <w:keepLines w:val="0"/>
        <w:widowControl w:val="0"/>
        <w:spacing w:before="120" w:after="120"/>
        <w:ind w:left="270"/>
        <w:rPr>
          <w:lang w:val="pt-BR"/>
        </w:rPr>
      </w:pPr>
      <w:r w:rsidRPr="00F65089">
        <w:rPr>
          <w:rFonts w:ascii="Arial" w:eastAsia="Arial" w:hAnsi="Arial" w:cs="Arial"/>
          <w:b w:val="0"/>
          <w:bCs w:val="0"/>
          <w:i w:val="0"/>
          <w:iCs w:val="0"/>
          <w:color w:val="auto"/>
          <w:sz w:val="18"/>
          <w:lang w:val="pt-BR"/>
        </w:rPr>
        <w:t>Núcleos Físicos em um Servidor. Para cada servidor ao qual você cedeu o número necessário de licenças, conforme o disposto na seção “Núcleos Físicos de um Servidor” acima, você poderá executar no servidor licenciado qualquer número de instâncias do software para servidores em um OSE físico e em qualquer número de OSEs virtuais</w:t>
      </w:r>
    </w:p>
    <w:p w:rsidR="00282633" w:rsidRPr="00F65089" w:rsidRDefault="00282633" w:rsidP="00282633">
      <w:pPr>
        <w:pStyle w:val="Heading4"/>
        <w:keepNext w:val="0"/>
        <w:keepLines w:val="0"/>
        <w:widowControl w:val="0"/>
        <w:spacing w:before="120" w:after="120"/>
        <w:ind w:left="270"/>
        <w:rPr>
          <w:lang w:val="pt-BR"/>
        </w:rPr>
      </w:pPr>
      <w:r w:rsidRPr="00F65089">
        <w:rPr>
          <w:rFonts w:ascii="Arial" w:eastAsia="Arial" w:hAnsi="Arial" w:cs="Arial"/>
          <w:b w:val="0"/>
          <w:bCs w:val="0"/>
          <w:i w:val="0"/>
          <w:iCs w:val="0"/>
          <w:color w:val="auto"/>
          <w:sz w:val="18"/>
          <w:lang w:val="pt-BR"/>
        </w:rPr>
        <w:t>OSE Virtual Individual. Para cada OSE virtual ao qual você cedeu o número necessário de licenças, conforme o disposto na seção “OSE Virtual Individual” acima, você terá o direito de executar qualquer quantidade de instâncias do software para servidores nesse OSE virtual.</w:t>
      </w:r>
    </w:p>
    <w:p w:rsidR="00282633" w:rsidRPr="00F65089" w:rsidRDefault="00282633" w:rsidP="0082088C">
      <w:pPr>
        <w:pStyle w:val="PURBlueStrong-Indented"/>
        <w:ind w:left="274"/>
        <w:rPr>
          <w:lang w:val="pt-BR"/>
        </w:rPr>
      </w:pPr>
      <w:r w:rsidRPr="00F65089">
        <w:rPr>
          <w:lang w:val="pt-BR"/>
        </w:rPr>
        <w:t>o seguinte se aplica às edições Standard e Web do software para servidores</w:t>
      </w:r>
    </w:p>
    <w:p w:rsidR="00282633" w:rsidRPr="00F65089" w:rsidRDefault="00282633" w:rsidP="00D10D1D">
      <w:pPr>
        <w:pStyle w:val="Heading4"/>
        <w:keepNext w:val="0"/>
        <w:keepLines w:val="0"/>
        <w:spacing w:before="120" w:after="120"/>
        <w:ind w:left="274"/>
        <w:rPr>
          <w:lang w:val="pt-BR"/>
        </w:rPr>
      </w:pPr>
      <w:r w:rsidRPr="00F65089">
        <w:rPr>
          <w:rFonts w:ascii="Arial" w:eastAsia="Arial" w:hAnsi="Arial" w:cs="Arial"/>
          <w:b w:val="0"/>
          <w:bCs w:val="0"/>
          <w:i w:val="0"/>
          <w:iCs w:val="0"/>
          <w:color w:val="auto"/>
          <w:sz w:val="18"/>
          <w:lang w:val="pt-BR"/>
        </w:rPr>
        <w:t>Seu direito de executar instâncias do software para servidores depende da opção escolhida para determinar o número necessário de licenças do software:</w:t>
      </w:r>
    </w:p>
    <w:p w:rsidR="00282633" w:rsidRPr="00F65089" w:rsidRDefault="00282633" w:rsidP="00D10D1D">
      <w:pPr>
        <w:pStyle w:val="Heading4"/>
        <w:keepNext w:val="0"/>
        <w:keepLines w:val="0"/>
        <w:spacing w:before="120" w:after="120"/>
        <w:ind w:left="274"/>
        <w:rPr>
          <w:lang w:val="pt-BR"/>
        </w:rPr>
      </w:pPr>
      <w:r w:rsidRPr="00F65089">
        <w:rPr>
          <w:rFonts w:ascii="Arial" w:eastAsia="Arial" w:hAnsi="Arial" w:cs="Arial"/>
          <w:b w:val="0"/>
          <w:bCs w:val="0"/>
          <w:i w:val="0"/>
          <w:iCs w:val="0"/>
          <w:color w:val="auto"/>
          <w:sz w:val="18"/>
          <w:lang w:val="pt-BR"/>
        </w:rPr>
        <w:lastRenderedPageBreak/>
        <w:t>Núcleos Físicos em um Servidor. Para cada servidor ao qual você cedeu o número necessário de licenças, conforme o disposto na seção “Núcleos Físicos de um Servidor” acima, você poderá executar no servidor licenciado qualquer número de instâncias do software para servidores no OSE físico.</w:t>
      </w:r>
    </w:p>
    <w:p w:rsidR="00282633" w:rsidRPr="00017EAF" w:rsidRDefault="00282633" w:rsidP="00D10D1D">
      <w:pPr>
        <w:pStyle w:val="Heading4"/>
        <w:keepNext w:val="0"/>
        <w:keepLines w:val="0"/>
        <w:spacing w:before="120" w:after="120"/>
        <w:ind w:left="274"/>
        <w:rPr>
          <w:spacing w:val="-2"/>
          <w:lang w:val="pt-BR"/>
        </w:rPr>
      </w:pPr>
      <w:r w:rsidRPr="00017EAF">
        <w:rPr>
          <w:rFonts w:ascii="Arial" w:eastAsia="Arial" w:hAnsi="Arial" w:cs="Arial"/>
          <w:b w:val="0"/>
          <w:bCs w:val="0"/>
          <w:i w:val="0"/>
          <w:iCs w:val="0"/>
          <w:color w:val="auto"/>
          <w:spacing w:val="-2"/>
          <w:sz w:val="18"/>
          <w:lang w:val="pt-BR"/>
        </w:rPr>
        <w:t>OSEs Virtuais Individuais. Para cada OSE virtual ao qual você cedeu o número necessário de licenças, conforme o disposto na seção “OSE Virtual Individual” acima, você terá o direito de executar qualquer quantidade de instâncias do software nesse OSE virtual.</w:t>
      </w:r>
    </w:p>
    <w:p w:rsidR="00282633" w:rsidRPr="00F65089" w:rsidRDefault="00282633" w:rsidP="00282633">
      <w:pPr>
        <w:pStyle w:val="PURHeading2"/>
        <w:rPr>
          <w:lang w:val="pt-BR"/>
        </w:rPr>
      </w:pPr>
      <w:r w:rsidRPr="00F65089">
        <w:rPr>
          <w:lang w:val="pt-BR"/>
        </w:rPr>
        <w:t>Execução de Instâncias do Software Adicional</w:t>
      </w:r>
    </w:p>
    <w:p w:rsidR="00282633" w:rsidRPr="00A81153" w:rsidRDefault="00282633" w:rsidP="00282633">
      <w:pPr>
        <w:pStyle w:val="PURBody-Indented"/>
        <w:rPr>
          <w:spacing w:val="-2"/>
          <w:lang w:val="pt-BR"/>
        </w:rPr>
      </w:pPr>
      <w:r w:rsidRPr="00A81153">
        <w:rPr>
          <w:spacing w:val="-2"/>
          <w:lang w:val="pt-BR"/>
        </w:rPr>
        <w:t xml:space="preserve">Você poderá executar ou de outra forma usar qualquer número de instâncias do software adicional correspondente relacionado no </w:t>
      </w:r>
      <w:hyperlink w:anchor="Appendix1" w:history="1">
        <w:r w:rsidRPr="00A81153">
          <w:rPr>
            <w:rStyle w:val="Hyperlink"/>
            <w:spacing w:val="-2"/>
            <w:lang w:val="pt-BR"/>
          </w:rPr>
          <w:t>Apêndice 1</w:t>
        </w:r>
      </w:hyperlink>
      <w:r w:rsidRPr="00A81153">
        <w:rPr>
          <w:spacing w:val="-2"/>
          <w:lang w:val="pt-BR"/>
        </w:rPr>
        <w:t xml:space="preserve"> em OSEs físicos ou virtuais em qualquer número de dispositivos. Você poderá usá-las somente com o software de servidor. O uso de qualquer instância com o software do servidor pode ser indireto, por meio de outros softwares adicionais, ou</w:t>
      </w:r>
      <w:r w:rsidR="00C72C4A" w:rsidRPr="00A81153">
        <w:rPr>
          <w:spacing w:val="-2"/>
          <w:lang w:val="pt-BR"/>
        </w:rPr>
        <w:t> </w:t>
      </w:r>
      <w:r w:rsidRPr="00A81153">
        <w:rPr>
          <w:spacing w:val="-2"/>
          <w:lang w:val="pt-BR"/>
        </w:rPr>
        <w:t>direto. </w:t>
      </w:r>
    </w:p>
    <w:p w:rsidR="00EA48AA" w:rsidRPr="00F65089" w:rsidRDefault="00EA48AA" w:rsidP="00EA48AA">
      <w:pPr>
        <w:pStyle w:val="PURHeading2"/>
        <w:rPr>
          <w:lang w:val="pt-BR"/>
        </w:rPr>
      </w:pPr>
      <w:r w:rsidRPr="00F65089">
        <w:rPr>
          <w:lang w:val="pt-BR"/>
        </w:rPr>
        <w:t>Criando e Armazenando Instâncias nos Servidores e em Mídia de Armazenamento</w:t>
      </w:r>
    </w:p>
    <w:p w:rsidR="00EA48AA" w:rsidRPr="00F65089" w:rsidRDefault="00EA48AA" w:rsidP="00EA48AA">
      <w:pPr>
        <w:pStyle w:val="PURBody-Indented"/>
        <w:rPr>
          <w:lang w:val="pt-BR"/>
        </w:rPr>
      </w:pPr>
      <w:r w:rsidRPr="00F65089">
        <w:rPr>
          <w:lang w:val="pt-BR"/>
        </w:rPr>
        <w:t>Você terá os seguintes direitos adicionais para cada licença de software adquirida:</w:t>
      </w:r>
    </w:p>
    <w:p w:rsidR="00EA48AA" w:rsidRPr="00F65089" w:rsidRDefault="00EA48AA" w:rsidP="00610A59">
      <w:pPr>
        <w:pStyle w:val="PURBullet-Indented"/>
        <w:numPr>
          <w:ilvl w:val="0"/>
          <w:numId w:val="42"/>
        </w:numPr>
        <w:ind w:left="486" w:hanging="216"/>
        <w:rPr>
          <w:lang w:val="pt-BR"/>
        </w:rPr>
      </w:pPr>
      <w:r w:rsidRPr="00F65089">
        <w:rPr>
          <w:lang w:val="pt-BR"/>
        </w:rPr>
        <w:t>Você pode criar qualquer número de instâncias do software para servidores e de cliente.</w:t>
      </w:r>
    </w:p>
    <w:p w:rsidR="00EA48AA" w:rsidRPr="00F65089" w:rsidRDefault="00EA48AA" w:rsidP="00610A59">
      <w:pPr>
        <w:pStyle w:val="PURBullet-Indented"/>
        <w:numPr>
          <w:ilvl w:val="0"/>
          <w:numId w:val="42"/>
        </w:numPr>
        <w:ind w:left="486" w:hanging="216"/>
        <w:rPr>
          <w:lang w:val="pt-BR"/>
        </w:rPr>
      </w:pPr>
      <w:r w:rsidRPr="00F65089">
        <w:rPr>
          <w:lang w:val="pt-BR"/>
        </w:rPr>
        <w:t>Você pode armazenar instâncias do software para servidores e de cliente em qualquer um de seus servidores ou em qualquer uma de suas mídias de armazenamento.</w:t>
      </w:r>
    </w:p>
    <w:p w:rsidR="00EA48AA" w:rsidRPr="00F65089" w:rsidRDefault="00EA48AA" w:rsidP="00610A59">
      <w:pPr>
        <w:pStyle w:val="PURBullet-Indented"/>
        <w:numPr>
          <w:ilvl w:val="0"/>
          <w:numId w:val="42"/>
        </w:numPr>
        <w:ind w:left="486" w:hanging="216"/>
        <w:rPr>
          <w:lang w:val="pt-BR"/>
        </w:rPr>
      </w:pPr>
      <w:r w:rsidRPr="00F65089">
        <w:rPr>
          <w:lang w:val="pt-BR"/>
        </w:rPr>
        <w:t>Você pode criar e armazenar instâncias do software para servidores e cliente apenas para exercer o seu direito de executar instâncias do software para servidores com as licenças de software descritas acima.</w:t>
      </w:r>
    </w:p>
    <w:p w:rsidR="00282633" w:rsidRPr="00F65089" w:rsidRDefault="00282633" w:rsidP="00282633">
      <w:pPr>
        <w:pStyle w:val="PURHeading2"/>
        <w:rPr>
          <w:lang w:val="pt-BR"/>
        </w:rPr>
      </w:pPr>
      <w:r w:rsidRPr="00F65089">
        <w:rPr>
          <w:lang w:val="pt-BR"/>
        </w:rPr>
        <w:t>Direitos de Uso e/ou Requisitos de Licenciamento Adicionais</w:t>
      </w:r>
    </w:p>
    <w:p w:rsidR="00282633" w:rsidRPr="00F65089" w:rsidRDefault="00284E2C" w:rsidP="00282633">
      <w:pPr>
        <w:pStyle w:val="PURBlueStrong-Indented"/>
        <w:rPr>
          <w:lang w:val="pt-BR"/>
        </w:rPr>
      </w:pPr>
      <w:r w:rsidRPr="00F65089">
        <w:rPr>
          <w:lang w:val="pt-BR"/>
        </w:rPr>
        <w:t>SALs (Licenças de Acesso para Assinantes) Desnecessárias para o Acesso</w:t>
      </w:r>
    </w:p>
    <w:p w:rsidR="00282633" w:rsidRPr="00F65089" w:rsidRDefault="00284E2C" w:rsidP="00282633">
      <w:pPr>
        <w:pStyle w:val="PURBody-Indented"/>
        <w:rPr>
          <w:lang w:val="pt-BR"/>
        </w:rPr>
      </w:pPr>
      <w:r w:rsidRPr="00F65089">
        <w:rPr>
          <w:lang w:val="pt-BR"/>
        </w:rPr>
        <w:t>Você não precisa de SALs em outros equipamentos para acessar as suas instâncias do software para servidores.</w:t>
      </w:r>
    </w:p>
    <w:p w:rsidR="00D62BE8" w:rsidRPr="00F65089" w:rsidRDefault="00D62BE8" w:rsidP="00D62BE8">
      <w:pPr>
        <w:pStyle w:val="PURBlueStrong"/>
        <w:rPr>
          <w:lang w:val="pt-BR"/>
        </w:rPr>
      </w:pPr>
      <w:r w:rsidRPr="00F65089">
        <w:rPr>
          <w:lang w:val="pt-BR"/>
        </w:rPr>
        <w:t>Código Distribuível</w:t>
      </w:r>
    </w:p>
    <w:p w:rsidR="00D62BE8" w:rsidRPr="00F65089" w:rsidRDefault="00D62BE8" w:rsidP="00D62BE8">
      <w:pPr>
        <w:pStyle w:val="PURBody-Indented"/>
        <w:rPr>
          <w:lang w:val="pt-BR"/>
        </w:rPr>
      </w:pPr>
      <w:r w:rsidRPr="00F65089">
        <w:rPr>
          <w:lang w:val="pt-BR"/>
        </w:rPr>
        <w:t>Você pode usar o Código Distribuível na forma descrita nos Termos Universais de Licença.</w:t>
      </w:r>
    </w:p>
    <w:p w:rsidR="00D62BE8" w:rsidRPr="00F65089" w:rsidRDefault="00D62BE8" w:rsidP="00D62BE8">
      <w:pPr>
        <w:pStyle w:val="PURHeading2"/>
        <w:rPr>
          <w:lang w:val="pt-BR"/>
        </w:rPr>
      </w:pPr>
      <w:r w:rsidRPr="00F65089">
        <w:rPr>
          <w:lang w:val="pt-BR"/>
        </w:rPr>
        <w:t>Mobilidade de Licença em Farms de Servidores</w:t>
      </w:r>
    </w:p>
    <w:p w:rsidR="00D62BE8" w:rsidRPr="00F65089" w:rsidRDefault="00D62BE8" w:rsidP="00D62BE8">
      <w:pPr>
        <w:pStyle w:val="PURBody-Indented"/>
        <w:rPr>
          <w:lang w:val="pt-BR"/>
        </w:rPr>
      </w:pPr>
      <w:r w:rsidRPr="00F65089">
        <w:rPr>
          <w:lang w:val="pt-BR"/>
        </w:rPr>
        <w:t>Observação: Aplicável somente aos produtos designados como tendo Mobilidade de Licença nos Farms de Servidores na seção Termos de Licença Específicos ao Produto a seguir.</w:t>
      </w:r>
    </w:p>
    <w:p w:rsidR="00D62BE8" w:rsidRPr="00F65089" w:rsidRDefault="00D62BE8" w:rsidP="00D62BE8">
      <w:pPr>
        <w:pStyle w:val="PURBlueStrong"/>
        <w:rPr>
          <w:lang w:val="pt-BR"/>
        </w:rPr>
      </w:pPr>
      <w:r w:rsidRPr="00F65089">
        <w:rPr>
          <w:lang w:val="pt-BR"/>
        </w:rPr>
        <w:t>Consignando Licenças e Usando Software em um Farm de Servidores</w:t>
      </w:r>
    </w:p>
    <w:p w:rsidR="005D2BF6" w:rsidRPr="00F65089" w:rsidRDefault="005D2BF6" w:rsidP="005D2BF6">
      <w:pPr>
        <w:pStyle w:val="PURBody-Indented"/>
        <w:rPr>
          <w:lang w:val="pt-BR"/>
        </w:rPr>
      </w:pPr>
      <w:r w:rsidRPr="00F65089">
        <w:rPr>
          <w:lang w:val="pt-BR"/>
        </w:rPr>
        <w:t>Você pode transferir licenças por núcleo, de acordo com os Termos Gerais de Licença. Como alternativa, você pode transferir essas licenças como descrito a seguir.</w:t>
      </w:r>
    </w:p>
    <w:p w:rsidR="00D62BE8" w:rsidRPr="00F65089" w:rsidRDefault="00D62BE8" w:rsidP="00D62BE8">
      <w:pPr>
        <w:pStyle w:val="PURBody-Indented"/>
        <w:rPr>
          <w:lang w:val="pt-BR"/>
        </w:rPr>
      </w:pPr>
      <w:r w:rsidRPr="00F65089">
        <w:rPr>
          <w:rStyle w:val="Strong"/>
          <w:lang w:val="pt-BR"/>
        </w:rPr>
        <w:t>Farm de Servidores.</w:t>
      </w:r>
      <w:r w:rsidR="00156AC0">
        <w:rPr>
          <w:rStyle w:val="Strong"/>
          <w:lang w:val="pt-BR"/>
        </w:rPr>
        <w:t xml:space="preserve"> </w:t>
      </w:r>
      <w:r w:rsidRPr="00F65089">
        <w:rPr>
          <w:lang w:val="pt-BR"/>
        </w:rPr>
        <w:t>Um farm de servidores consiste em até dois data centers cada, localizados fisicamente:</w:t>
      </w:r>
    </w:p>
    <w:p w:rsidR="00D62BE8" w:rsidRPr="00F65089" w:rsidRDefault="00D62BE8" w:rsidP="00610A59">
      <w:pPr>
        <w:pStyle w:val="PURBullet-Indented"/>
        <w:numPr>
          <w:ilvl w:val="0"/>
          <w:numId w:val="43"/>
        </w:numPr>
        <w:ind w:left="486" w:hanging="216"/>
        <w:rPr>
          <w:lang w:val="pt-BR"/>
        </w:rPr>
      </w:pPr>
      <w:r w:rsidRPr="00F65089">
        <w:rPr>
          <w:lang w:val="pt-BR"/>
        </w:rPr>
        <w:t xml:space="preserve">em um fuso horário de até quatro horas do fuso horário local do outro (Hora Universal Coordenada (UTC), não horário </w:t>
      </w:r>
      <w:r w:rsidR="00C72C4A" w:rsidRPr="00F65089">
        <w:rPr>
          <w:lang w:val="pt-BR"/>
        </w:rPr>
        <w:br/>
      </w:r>
      <w:r w:rsidRPr="00F65089">
        <w:rPr>
          <w:lang w:val="pt-BR"/>
        </w:rPr>
        <w:t>de verão) e/ou</w:t>
      </w:r>
    </w:p>
    <w:p w:rsidR="00D62BE8" w:rsidRPr="00F65089" w:rsidRDefault="00D62BE8" w:rsidP="00610A59">
      <w:pPr>
        <w:pStyle w:val="PURBullet-Indented"/>
        <w:numPr>
          <w:ilvl w:val="0"/>
          <w:numId w:val="43"/>
        </w:numPr>
        <w:ind w:left="486" w:hanging="216"/>
        <w:rPr>
          <w:lang w:val="pt-BR"/>
        </w:rPr>
      </w:pPr>
      <w:r w:rsidRPr="00F65089">
        <w:rPr>
          <w:lang w:val="pt-BR"/>
        </w:rPr>
        <w:t>na União Europeia (UE) ou na Associação Europeia de Livre Comércio (EFTA)</w:t>
      </w:r>
      <w:r w:rsidRPr="00F65089">
        <w:rPr>
          <w:rFonts w:cs="Arial"/>
          <w:lang w:val="pt-BR"/>
        </w:rPr>
        <w:t>.</w:t>
      </w:r>
    </w:p>
    <w:p w:rsidR="00D62BE8" w:rsidRPr="00F65089" w:rsidRDefault="00D62BE8" w:rsidP="00D62BE8">
      <w:pPr>
        <w:pStyle w:val="PURBody-Indented"/>
        <w:rPr>
          <w:lang w:val="pt-BR"/>
        </w:rPr>
      </w:pPr>
      <w:r w:rsidRPr="00F65089">
        <w:rPr>
          <w:lang w:val="pt-BR"/>
        </w:rPr>
        <w:t>Cada data center pode fazer parte de apenas um farm de servidores. Você poderá transferir um data center de um farm de servidores para, mas não durante o mesmo mês de calendário.</w:t>
      </w:r>
    </w:p>
    <w:p w:rsidR="00282633" w:rsidRPr="00F65089" w:rsidRDefault="00282633" w:rsidP="00610A59">
      <w:pPr>
        <w:pStyle w:val="PURBullet-Indented"/>
        <w:numPr>
          <w:ilvl w:val="0"/>
          <w:numId w:val="8"/>
        </w:numPr>
        <w:rPr>
          <w:lang w:val="pt-BR"/>
        </w:rPr>
      </w:pPr>
      <w:r w:rsidRPr="00F65089">
        <w:rPr>
          <w:b/>
          <w:lang w:val="pt-BR"/>
        </w:rPr>
        <w:t>Em um farm de servidores</w:t>
      </w:r>
      <w:r w:rsidRPr="004B505C">
        <w:rPr>
          <w:b/>
          <w:bCs/>
          <w:lang w:val="pt-BR"/>
        </w:rPr>
        <w:t xml:space="preserve">. </w:t>
      </w:r>
      <w:r w:rsidRPr="00F65089">
        <w:rPr>
          <w:lang w:val="pt-BR"/>
        </w:rPr>
        <w:t>Você pode transferir licenças por núcleo a qualquer um dos seus servidores localizados no mesmo farm de servidores, conforme a frequência necessária. A proibição em relação à reconsignação no meio do mês do calendário não se aplica a licenças principais consignadas a servidores localizados no mesmo farm de servidores.</w:t>
      </w:r>
    </w:p>
    <w:p w:rsidR="00282633" w:rsidRPr="00F65089" w:rsidRDefault="00282633" w:rsidP="00610A59">
      <w:pPr>
        <w:pStyle w:val="PURBullet-Indented"/>
        <w:numPr>
          <w:ilvl w:val="0"/>
          <w:numId w:val="8"/>
        </w:numPr>
        <w:rPr>
          <w:lang w:val="pt-BR"/>
        </w:rPr>
      </w:pPr>
      <w:r w:rsidRPr="00F65089">
        <w:rPr>
          <w:b/>
          <w:lang w:val="pt-BR"/>
        </w:rPr>
        <w:t>Em farms de servidores</w:t>
      </w:r>
      <w:r w:rsidRPr="004B505C">
        <w:rPr>
          <w:b/>
          <w:bCs/>
          <w:lang w:val="pt-BR"/>
        </w:rPr>
        <w:t>.</w:t>
      </w:r>
      <w:r w:rsidRPr="00F65089">
        <w:rPr>
          <w:lang w:val="pt-BR"/>
        </w:rPr>
        <w:t xml:space="preserve"> Você poderá transferir licenças principais a qualquer um dos seus servidores localizados em diferentes farms de servidores, mas não durante o mesmo mês de calendário.</w:t>
      </w:r>
    </w:p>
    <w:p w:rsidR="00EA48AA" w:rsidRPr="00F65089" w:rsidRDefault="00EA48AA" w:rsidP="00A748AB">
      <w:pPr>
        <w:pStyle w:val="PURHeading1"/>
        <w:rPr>
          <w:lang w:val="pt-BR"/>
        </w:rPr>
      </w:pPr>
      <w:r w:rsidRPr="00F65089">
        <w:rPr>
          <w:lang w:val="pt-BR"/>
        </w:rPr>
        <w:t>Termos de Licença Específicos ao Produto</w:t>
      </w:r>
    </w:p>
    <w:p w:rsidR="00280B5A" w:rsidRPr="00F65089" w:rsidRDefault="00280B5A" w:rsidP="00280B5A">
      <w:pPr>
        <w:pStyle w:val="PURProductName"/>
        <w:rPr>
          <w:lang w:val="pt-BR"/>
        </w:rPr>
      </w:pPr>
      <w:bookmarkStart w:id="311" w:name="_Toc332094027"/>
      <w:bookmarkStart w:id="312" w:name="_Toc332094286"/>
      <w:bookmarkStart w:id="313" w:name="_Toc346536849"/>
      <w:bookmarkStart w:id="314" w:name="_Toc363552787"/>
      <w:bookmarkStart w:id="315" w:name="_Toc363552851"/>
      <w:bookmarkStart w:id="316" w:name="_Toc378682191"/>
      <w:bookmarkStart w:id="317" w:name="_Toc378682252"/>
      <w:bookmarkStart w:id="318" w:name="_Toc371268264"/>
      <w:bookmarkStart w:id="319" w:name="_Toc371268330"/>
      <w:bookmarkStart w:id="320" w:name="_Toc379278468"/>
      <w:bookmarkStart w:id="321" w:name="_Toc379278531"/>
      <w:bookmarkStart w:id="322" w:name="_Toc388603289"/>
      <w:bookmarkStart w:id="323" w:name="_Toc388603429"/>
      <w:bookmarkStart w:id="324" w:name="_Toc332094026"/>
      <w:bookmarkStart w:id="325" w:name="_Toc332094285"/>
      <w:r w:rsidRPr="00F65089">
        <w:rPr>
          <w:lang w:val="pt-BR"/>
        </w:rPr>
        <w:t>BizTalk Server 2013 R2 Enterprise</w:t>
      </w:r>
      <w:bookmarkEnd w:id="311"/>
      <w:bookmarkEnd w:id="312"/>
      <w:bookmarkEnd w:id="313"/>
      <w:bookmarkEnd w:id="314"/>
      <w:bookmarkEnd w:id="315"/>
      <w:bookmarkEnd w:id="316"/>
      <w:bookmarkEnd w:id="317"/>
      <w:bookmarkEnd w:id="318"/>
      <w:bookmarkEnd w:id="319"/>
      <w:bookmarkEnd w:id="320"/>
      <w:bookmarkEnd w:id="321"/>
      <w:bookmarkEnd w:id="322"/>
      <w:bookmarkEnd w:id="323"/>
      <w:r w:rsidR="00061C1C">
        <w:fldChar w:fldCharType="begin"/>
      </w:r>
      <w:r w:rsidRPr="00F65089">
        <w:rPr>
          <w:lang w:val="pt-BR"/>
        </w:rPr>
        <w:instrText>XE "BizTalk Server 2013 R2 Enterprise"</w:instrText>
      </w:r>
      <w:r w:rsidR="00061C1C">
        <w:fldChar w:fldCharType="end"/>
      </w:r>
    </w:p>
    <w:p w:rsidR="00280B5A" w:rsidRPr="00F65089" w:rsidRDefault="00280B5A" w:rsidP="00280B5A">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Tr="00280B5A">
        <w:tc>
          <w:tcPr>
            <w:tcW w:w="2477" w:type="pct"/>
          </w:tcPr>
          <w:p w:rsidR="00280B5A" w:rsidRPr="00F65089" w:rsidRDefault="00280B5A" w:rsidP="00280B5A">
            <w:pPr>
              <w:pStyle w:val="PURLMSH"/>
              <w:rPr>
                <w:lang w:val="pt-BR"/>
              </w:rPr>
            </w:pPr>
            <w:r w:rsidRPr="00F65089">
              <w:rPr>
                <w:lang w:val="pt-BR"/>
              </w:rPr>
              <w:t xml:space="preserve">Mobilidade de Licença em Farms de Servidores: </w:t>
            </w:r>
            <w:r w:rsidRPr="00F65089">
              <w:rPr>
                <w:b/>
                <w:lang w:val="pt-BR"/>
              </w:rPr>
              <w:t xml:space="preserve">Sim </w:t>
            </w:r>
            <w:r w:rsidR="00411068" w:rsidRPr="00F65089">
              <w:rPr>
                <w:b/>
                <w:lang w:val="pt-BR"/>
              </w:rPr>
              <w:br/>
            </w:r>
            <w:r w:rsidRPr="00F65089">
              <w:rPr>
                <w:i/>
                <w:lang w:val="pt-BR"/>
              </w:rPr>
              <w:t xml:space="preserve">(consulte </w:t>
            </w:r>
            <w:hyperlink w:anchor="Mobilidade" w:history="1">
              <w:r w:rsidRPr="00F65089">
                <w:rPr>
                  <w:rStyle w:val="Hyperlink"/>
                  <w:i/>
                  <w:lang w:val="pt-BR"/>
                </w:rPr>
                <w:t>Termos Gerais</w:t>
              </w:r>
            </w:hyperlink>
            <w:r w:rsidRPr="00F65089">
              <w:rPr>
                <w:i/>
                <w:lang w:val="pt-BR"/>
              </w:rPr>
              <w:t>)</w:t>
            </w:r>
          </w:p>
        </w:tc>
        <w:tc>
          <w:tcPr>
            <w:tcW w:w="2523" w:type="pct"/>
          </w:tcPr>
          <w:p w:rsidR="00280B5A" w:rsidRDefault="00280B5A" w:rsidP="00280B5A">
            <w:pPr>
              <w:pStyle w:val="PURLMSH"/>
            </w:pPr>
            <w:r>
              <w:t xml:space="preserve">Consulte Notificações Aplicáveis: </w:t>
            </w:r>
            <w:r>
              <w:rPr>
                <w:b/>
              </w:rPr>
              <w:t xml:space="preserve">Não </w:t>
            </w:r>
          </w:p>
        </w:tc>
      </w:tr>
      <w:tr w:rsidR="00280B5A" w:rsidRPr="00280ABB" w:rsidTr="00280B5A">
        <w:tc>
          <w:tcPr>
            <w:tcW w:w="2477" w:type="pct"/>
          </w:tcPr>
          <w:p w:rsidR="00280B5A" w:rsidRPr="00F65089" w:rsidRDefault="00280B5A" w:rsidP="00280B5A">
            <w:pPr>
              <w:pStyle w:val="PURLMSH"/>
              <w:rPr>
                <w:lang w:val="pt-BR"/>
              </w:rPr>
            </w:pPr>
            <w:r w:rsidRPr="00F65089">
              <w:rPr>
                <w:lang w:val="pt-BR"/>
              </w:rPr>
              <w:t xml:space="preserve">Software Adicional/Cliente: </w:t>
            </w:r>
            <w:r w:rsidRPr="00F65089">
              <w:rPr>
                <w:b/>
                <w:lang w:val="pt-BR"/>
              </w:rPr>
              <w:t>Sim</w:t>
            </w:r>
            <w:r w:rsidR="006512B2">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523" w:type="pct"/>
          </w:tcPr>
          <w:p w:rsidR="00280B5A" w:rsidRPr="00F65089" w:rsidRDefault="00280B5A" w:rsidP="00280B5A">
            <w:pPr>
              <w:pStyle w:val="PURLMSH"/>
              <w:rPr>
                <w:lang w:val="pt-BR"/>
              </w:rPr>
            </w:pPr>
          </w:p>
        </w:tc>
      </w:tr>
    </w:tbl>
    <w:p w:rsidR="00280B5A" w:rsidRPr="00F65089" w:rsidRDefault="00280B5A" w:rsidP="00280B5A">
      <w:pPr>
        <w:pStyle w:val="PURADDITIONALTERMSHEADERMB"/>
        <w:rPr>
          <w:lang w:val="pt-BR"/>
        </w:rPr>
      </w:pPr>
      <w:r w:rsidRPr="00F65089">
        <w:rPr>
          <w:lang w:val="pt-BR"/>
        </w:rPr>
        <w:lastRenderedPageBreak/>
        <w:t>Termos Adicionais:</w:t>
      </w:r>
    </w:p>
    <w:p w:rsidR="00280B5A" w:rsidRPr="00F65089" w:rsidRDefault="00280B5A" w:rsidP="00280B5A">
      <w:pPr>
        <w:pStyle w:val="PURBlueStrong-Indented"/>
        <w:rPr>
          <w:lang w:val="pt-BR"/>
        </w:rPr>
      </w:pPr>
      <w:r w:rsidRPr="00F65089">
        <w:rPr>
          <w:lang w:val="pt-BR"/>
        </w:rPr>
        <w:t>Office Web Component</w:t>
      </w:r>
    </w:p>
    <w:p w:rsidR="00280B5A" w:rsidRPr="00F65089" w:rsidRDefault="00280B5A" w:rsidP="00280B5A">
      <w:pPr>
        <w:pStyle w:val="PURBody-Indented"/>
        <w:rPr>
          <w:lang w:val="pt-BR"/>
        </w:rPr>
      </w:pPr>
      <w:r w:rsidRPr="00F65089">
        <w:rPr>
          <w:lang w:val="pt-BR"/>
        </w:rPr>
        <w:t>Você pode usar o componente somente para exibir e imprimir cópias de documentos estáticos, textos e imagens criados com o</w:t>
      </w:r>
      <w:r w:rsidR="00411068" w:rsidRPr="00F65089">
        <w:rPr>
          <w:lang w:val="pt-BR"/>
        </w:rPr>
        <w:t> </w:t>
      </w:r>
      <w:r w:rsidRPr="00F65089">
        <w:rPr>
          <w:lang w:val="pt-BR"/>
        </w:rPr>
        <w:t>software, e não precisará de licenças separadas para as cópias do componente.</w:t>
      </w:r>
    </w:p>
    <w:p w:rsidR="00280B5A" w:rsidRPr="00F65089" w:rsidRDefault="00280B5A" w:rsidP="00280B5A">
      <w:pPr>
        <w:pStyle w:val="PURBlueStrong-Indented"/>
        <w:rPr>
          <w:lang w:val="pt-BR"/>
        </w:rPr>
      </w:pPr>
      <w:r w:rsidRPr="00F65089">
        <w:rPr>
          <w:lang w:val="pt-BR"/>
        </w:rPr>
        <w:t>Software .NET Framework</w:t>
      </w:r>
    </w:p>
    <w:p w:rsidR="00280B5A" w:rsidRPr="00F65089" w:rsidRDefault="00280B5A" w:rsidP="00280B5A">
      <w:pPr>
        <w:pStyle w:val="PURBody-Indented"/>
        <w:rPr>
          <w:lang w:val="pt-BR"/>
        </w:rPr>
      </w:pPr>
      <w:r w:rsidRPr="00F65089">
        <w:rPr>
          <w:lang w:val="pt-BR"/>
        </w:rPr>
        <w:t>O software do produto contém o software Microsoft .NET Framework e pode conter o software PowerShell. Consulte os termos de licença do Software .NET Framework, PowerShell e Windows hotfix KB975759 nos Termos Universais de Licença.</w:t>
      </w:r>
    </w:p>
    <w:p w:rsidR="00280B5A" w:rsidRPr="00F65089" w:rsidRDefault="005B6797" w:rsidP="00CD6E9D">
      <w:pPr>
        <w:pStyle w:val="PURBullet"/>
        <w:keepLines/>
        <w:spacing w:before="240" w:after="240" w:line="240" w:lineRule="auto"/>
        <w:contextualSpacing w:val="0"/>
        <w:jc w:val="right"/>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Termos Universais" w:history="1">
        <w:r w:rsidR="00252074" w:rsidRPr="00F65089">
          <w:rPr>
            <w:rStyle w:val="Hyperlink"/>
            <w:rFonts w:ascii="Arial Narrow" w:hAnsi="Arial Narrow"/>
            <w:sz w:val="16"/>
            <w:lang w:val="pt-BR"/>
          </w:rPr>
          <w:t>Termos Universais de Licença</w:t>
        </w:r>
      </w:hyperlink>
    </w:p>
    <w:p w:rsidR="00280B5A" w:rsidRPr="00F65089" w:rsidRDefault="00280B5A" w:rsidP="00280B5A">
      <w:pPr>
        <w:pStyle w:val="PURProductName"/>
        <w:rPr>
          <w:lang w:val="pt-BR"/>
        </w:rPr>
      </w:pPr>
      <w:bookmarkStart w:id="326" w:name="_Toc332094028"/>
      <w:bookmarkStart w:id="327" w:name="_Toc332094287"/>
      <w:bookmarkStart w:id="328" w:name="_Toc346536850"/>
      <w:bookmarkStart w:id="329" w:name="_Toc363552788"/>
      <w:bookmarkStart w:id="330" w:name="_Toc363552852"/>
      <w:bookmarkStart w:id="331" w:name="_Toc378682192"/>
      <w:bookmarkStart w:id="332" w:name="_Toc378682253"/>
      <w:bookmarkStart w:id="333" w:name="_Toc371268265"/>
      <w:bookmarkStart w:id="334" w:name="_Toc371268331"/>
      <w:bookmarkStart w:id="335" w:name="_Toc379278469"/>
      <w:bookmarkStart w:id="336" w:name="_Toc379278532"/>
      <w:bookmarkStart w:id="337" w:name="_Toc388603290"/>
      <w:bookmarkStart w:id="338" w:name="_Toc388603430"/>
      <w:r w:rsidRPr="00F65089">
        <w:rPr>
          <w:lang w:val="pt-BR"/>
        </w:rPr>
        <w:t>BizTalk Server 2013 R2 Standard</w:t>
      </w:r>
      <w:bookmarkEnd w:id="326"/>
      <w:bookmarkEnd w:id="327"/>
      <w:bookmarkEnd w:id="328"/>
      <w:bookmarkEnd w:id="329"/>
      <w:bookmarkEnd w:id="330"/>
      <w:bookmarkEnd w:id="331"/>
      <w:bookmarkEnd w:id="332"/>
      <w:bookmarkEnd w:id="333"/>
      <w:bookmarkEnd w:id="334"/>
      <w:bookmarkEnd w:id="335"/>
      <w:bookmarkEnd w:id="336"/>
      <w:bookmarkEnd w:id="337"/>
      <w:bookmarkEnd w:id="338"/>
      <w:r w:rsidR="00061C1C">
        <w:fldChar w:fldCharType="begin"/>
      </w:r>
      <w:r w:rsidRPr="00F65089">
        <w:rPr>
          <w:lang w:val="pt-BR"/>
        </w:rPr>
        <w:instrText>XE "BizTalk Server 2013 R2 Standard"</w:instrText>
      </w:r>
      <w:r w:rsidR="00061C1C">
        <w:fldChar w:fldCharType="end"/>
      </w:r>
    </w:p>
    <w:p w:rsidR="00280B5A" w:rsidRPr="00F65089" w:rsidRDefault="00280B5A" w:rsidP="00280B5A">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Tr="00280B5A">
        <w:tc>
          <w:tcPr>
            <w:tcW w:w="2477" w:type="pct"/>
          </w:tcPr>
          <w:p w:rsidR="00280B5A" w:rsidRPr="00F65089" w:rsidRDefault="00280B5A" w:rsidP="00280B5A">
            <w:pPr>
              <w:pStyle w:val="PURLMSH"/>
              <w:rPr>
                <w:lang w:val="pt-BR"/>
              </w:rPr>
            </w:pPr>
            <w:r w:rsidRPr="00F65089">
              <w:rPr>
                <w:lang w:val="pt-BR"/>
              </w:rPr>
              <w:t xml:space="preserve">Mobilidade de Licença em Farms de Servidores: </w:t>
            </w:r>
            <w:r w:rsidRPr="00F65089">
              <w:rPr>
                <w:b/>
                <w:lang w:val="pt-BR"/>
              </w:rPr>
              <w:t xml:space="preserve">Sim </w:t>
            </w:r>
            <w:r w:rsidR="00411068" w:rsidRPr="00F65089">
              <w:rPr>
                <w:b/>
                <w:lang w:val="pt-BR"/>
              </w:rPr>
              <w:br/>
            </w:r>
            <w:r w:rsidRPr="00F65089">
              <w:rPr>
                <w:i/>
                <w:lang w:val="pt-BR"/>
              </w:rPr>
              <w:t xml:space="preserve">(consulte </w:t>
            </w:r>
            <w:hyperlink w:anchor="Mobilidade" w:history="1">
              <w:r w:rsidRPr="00F65089">
                <w:rPr>
                  <w:rStyle w:val="Hyperlink"/>
                  <w:i/>
                  <w:lang w:val="pt-BR"/>
                </w:rPr>
                <w:t>Termos Gerais</w:t>
              </w:r>
            </w:hyperlink>
            <w:r w:rsidRPr="00F65089">
              <w:rPr>
                <w:i/>
                <w:lang w:val="pt-BR"/>
              </w:rPr>
              <w:t>)</w:t>
            </w:r>
          </w:p>
        </w:tc>
        <w:tc>
          <w:tcPr>
            <w:tcW w:w="2523" w:type="pct"/>
          </w:tcPr>
          <w:p w:rsidR="00280B5A" w:rsidRDefault="00280B5A" w:rsidP="00280B5A">
            <w:pPr>
              <w:pStyle w:val="PURLMSH"/>
            </w:pPr>
            <w:r>
              <w:t xml:space="preserve">Consulte Notificações Aplicáveis: </w:t>
            </w:r>
            <w:r>
              <w:rPr>
                <w:b/>
              </w:rPr>
              <w:t>Não</w:t>
            </w:r>
          </w:p>
        </w:tc>
      </w:tr>
      <w:tr w:rsidR="00280B5A" w:rsidRPr="00280ABB" w:rsidTr="009950B2">
        <w:trPr>
          <w:trHeight w:val="284"/>
        </w:trPr>
        <w:tc>
          <w:tcPr>
            <w:tcW w:w="2477" w:type="pct"/>
          </w:tcPr>
          <w:p w:rsidR="00280B5A" w:rsidRPr="00F65089" w:rsidRDefault="00280B5A" w:rsidP="00280B5A">
            <w:pPr>
              <w:pStyle w:val="PURLMSH"/>
              <w:rPr>
                <w:lang w:val="pt-BR"/>
              </w:rPr>
            </w:pPr>
            <w:r w:rsidRPr="00F65089">
              <w:rPr>
                <w:lang w:val="pt-BR"/>
              </w:rPr>
              <w:t xml:space="preserve">Software Adicional/Cliente: </w:t>
            </w:r>
            <w:r w:rsidRPr="00F65089">
              <w:rPr>
                <w:b/>
                <w:lang w:val="pt-BR"/>
              </w:rPr>
              <w:t>Sim</w:t>
            </w:r>
            <w:r w:rsidR="00E422BA">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523" w:type="pct"/>
          </w:tcPr>
          <w:p w:rsidR="00280B5A" w:rsidRPr="00F65089" w:rsidRDefault="00280B5A" w:rsidP="00280B5A">
            <w:pPr>
              <w:pStyle w:val="PURLMSH"/>
              <w:rPr>
                <w:lang w:val="pt-BR"/>
              </w:rPr>
            </w:pPr>
          </w:p>
        </w:tc>
      </w:tr>
    </w:tbl>
    <w:p w:rsidR="00280B5A" w:rsidRPr="00F65089" w:rsidRDefault="00280B5A" w:rsidP="00280B5A">
      <w:pPr>
        <w:pStyle w:val="PURADDITIONALTERMSHEADERMB"/>
        <w:rPr>
          <w:lang w:val="pt-BR"/>
        </w:rPr>
      </w:pPr>
      <w:r w:rsidRPr="00F65089">
        <w:rPr>
          <w:lang w:val="pt-BR"/>
        </w:rPr>
        <w:t>Termos Adicionais:</w:t>
      </w:r>
    </w:p>
    <w:p w:rsidR="00280B5A" w:rsidRPr="00F65089" w:rsidRDefault="00280B5A" w:rsidP="00280B5A">
      <w:pPr>
        <w:pStyle w:val="PURBlueStrong-Indented"/>
        <w:rPr>
          <w:lang w:val="pt-BR"/>
        </w:rPr>
      </w:pPr>
      <w:r w:rsidRPr="00F65089">
        <w:rPr>
          <w:lang w:val="pt-BR"/>
        </w:rPr>
        <w:t>Office Web Component</w:t>
      </w:r>
    </w:p>
    <w:p w:rsidR="00280B5A" w:rsidRPr="00F65089" w:rsidRDefault="00280B5A" w:rsidP="00280B5A">
      <w:pPr>
        <w:pStyle w:val="PURBody-Indented"/>
        <w:rPr>
          <w:lang w:val="pt-BR"/>
        </w:rPr>
      </w:pPr>
      <w:r w:rsidRPr="00F65089">
        <w:rPr>
          <w:lang w:val="pt-BR"/>
        </w:rPr>
        <w:t>Você pode usar o componente somente para exibir e imprimir cópias de documentos estáticos, textos e imagens criados com o</w:t>
      </w:r>
      <w:r w:rsidR="00411068" w:rsidRPr="00F65089">
        <w:rPr>
          <w:lang w:val="pt-BR"/>
        </w:rPr>
        <w:t> </w:t>
      </w:r>
      <w:r w:rsidRPr="00F65089">
        <w:rPr>
          <w:lang w:val="pt-BR"/>
        </w:rPr>
        <w:t>software, e não precisará de licenças separadas para as cópias do componente.</w:t>
      </w:r>
    </w:p>
    <w:p w:rsidR="00280B5A" w:rsidRPr="00F65089" w:rsidRDefault="00280B5A" w:rsidP="00280B5A">
      <w:pPr>
        <w:pStyle w:val="PURBlueStrong-Indented"/>
        <w:rPr>
          <w:lang w:val="pt-BR"/>
        </w:rPr>
      </w:pPr>
      <w:r w:rsidRPr="00F65089">
        <w:rPr>
          <w:lang w:val="pt-BR"/>
        </w:rPr>
        <w:t>Limites de uso</w:t>
      </w:r>
    </w:p>
    <w:p w:rsidR="00280B5A" w:rsidRPr="00F65089" w:rsidRDefault="00280B5A" w:rsidP="00280B5A">
      <w:pPr>
        <w:pStyle w:val="PURBullet-Indented"/>
        <w:ind w:left="270"/>
        <w:rPr>
          <w:lang w:val="pt-BR"/>
        </w:rPr>
      </w:pPr>
      <w:r w:rsidRPr="00F65089">
        <w:rPr>
          <w:lang w:val="pt-BR"/>
        </w:rPr>
        <w:t>Você não poderá usar o software para servidores, incluindo o software Master Secret Server, em um servidor que faça parte de um cluster conectado em rede ou em um ambiente de sistema operacional que faça parte de um cluster conectado em rede de OSEs no mesmo servidor.</w:t>
      </w:r>
    </w:p>
    <w:p w:rsidR="00280B5A" w:rsidRPr="00F65089" w:rsidRDefault="00280B5A" w:rsidP="00280B5A">
      <w:pPr>
        <w:pStyle w:val="PURBlueStrong-Indented"/>
        <w:rPr>
          <w:lang w:val="pt-BR"/>
        </w:rPr>
      </w:pPr>
      <w:r w:rsidRPr="00F65089">
        <w:rPr>
          <w:lang w:val="pt-BR"/>
        </w:rPr>
        <w:t>Software .NET Framework</w:t>
      </w:r>
    </w:p>
    <w:p w:rsidR="00280B5A" w:rsidRPr="00F65089" w:rsidRDefault="00280B5A" w:rsidP="00280B5A">
      <w:pPr>
        <w:pStyle w:val="PURBody-Indented"/>
        <w:rPr>
          <w:lang w:val="pt-BR"/>
        </w:rPr>
      </w:pPr>
      <w:r w:rsidRPr="00F65089">
        <w:rPr>
          <w:lang w:val="pt-BR"/>
        </w:rPr>
        <w:t>O software do produto contém o software Microsoft .NET Framework e pode conter o software PowerShell. Consulte os termos de</w:t>
      </w:r>
      <w:r w:rsidR="00C72C4A" w:rsidRPr="00F65089">
        <w:rPr>
          <w:lang w:val="pt-BR"/>
        </w:rPr>
        <w:t> </w:t>
      </w:r>
      <w:r w:rsidRPr="00F65089">
        <w:rPr>
          <w:lang w:val="pt-BR"/>
        </w:rPr>
        <w:t>licença do Software .NET Framework, PowerShell e Windows hotfix KB975759 nos Termos Universais de Licença.</w:t>
      </w:r>
    </w:p>
    <w:p w:rsidR="00280B5A" w:rsidRPr="00F65089" w:rsidRDefault="005B6797" w:rsidP="0082088C">
      <w:pPr>
        <w:pStyle w:val="PURBreadcrumb"/>
        <w:keepNext w:val="0"/>
        <w:keepLines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Termos Universais" w:history="1">
        <w:r w:rsidR="00252074" w:rsidRPr="00F65089">
          <w:rPr>
            <w:rStyle w:val="Hyperlink"/>
            <w:rFonts w:ascii="Arial Narrow" w:hAnsi="Arial Narrow"/>
            <w:sz w:val="16"/>
            <w:lang w:val="pt-BR"/>
          </w:rPr>
          <w:t>Termos Universais de Licença</w:t>
        </w:r>
      </w:hyperlink>
    </w:p>
    <w:p w:rsidR="00280B5A" w:rsidRPr="00F65089" w:rsidRDefault="00280B5A" w:rsidP="0082088C">
      <w:pPr>
        <w:pStyle w:val="PURProductName"/>
        <w:spacing w:before="200"/>
        <w:rPr>
          <w:lang w:val="pt-BR"/>
        </w:rPr>
      </w:pPr>
      <w:bookmarkStart w:id="339" w:name="_Toc346536851"/>
      <w:bookmarkStart w:id="340" w:name="_Toc363552789"/>
      <w:bookmarkStart w:id="341" w:name="_Toc363552853"/>
      <w:bookmarkStart w:id="342" w:name="_Toc378682193"/>
      <w:bookmarkStart w:id="343" w:name="_Toc378682254"/>
      <w:bookmarkStart w:id="344" w:name="_Toc371268266"/>
      <w:bookmarkStart w:id="345" w:name="_Toc371268332"/>
      <w:bookmarkStart w:id="346" w:name="_Toc379278470"/>
      <w:bookmarkStart w:id="347" w:name="_Toc379278533"/>
      <w:bookmarkStart w:id="348" w:name="_Toc388603291"/>
      <w:bookmarkStart w:id="349" w:name="_Toc388603431"/>
      <w:r w:rsidRPr="00F65089">
        <w:rPr>
          <w:lang w:val="pt-BR"/>
        </w:rPr>
        <w:t xml:space="preserve">BizTalk Server 2013 </w:t>
      </w:r>
      <w:bookmarkEnd w:id="324"/>
      <w:bookmarkEnd w:id="325"/>
      <w:r w:rsidRPr="00F65089">
        <w:rPr>
          <w:lang w:val="pt-BR"/>
        </w:rPr>
        <w:t>R2 Branch</w:t>
      </w:r>
      <w:bookmarkEnd w:id="339"/>
      <w:bookmarkEnd w:id="340"/>
      <w:bookmarkEnd w:id="341"/>
      <w:bookmarkEnd w:id="342"/>
      <w:bookmarkEnd w:id="343"/>
      <w:bookmarkEnd w:id="344"/>
      <w:bookmarkEnd w:id="345"/>
      <w:bookmarkEnd w:id="346"/>
      <w:bookmarkEnd w:id="347"/>
      <w:bookmarkEnd w:id="348"/>
      <w:bookmarkEnd w:id="349"/>
      <w:r w:rsidR="00061C1C">
        <w:fldChar w:fldCharType="begin"/>
      </w:r>
      <w:r w:rsidRPr="00F65089">
        <w:rPr>
          <w:lang w:val="pt-BR"/>
        </w:rPr>
        <w:instrText>XE "BizTalk Server 2013 R2 Branch"</w:instrText>
      </w:r>
      <w:r w:rsidR="00061C1C">
        <w:fldChar w:fldCharType="end"/>
      </w:r>
    </w:p>
    <w:p w:rsidR="00280B5A" w:rsidRPr="00F65089" w:rsidRDefault="00280B5A" w:rsidP="0082088C">
      <w:pPr>
        <w:pStyle w:val="PURLicenseTerm"/>
        <w:keepNext/>
        <w:keepLines/>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Tr="00280B5A">
        <w:tc>
          <w:tcPr>
            <w:tcW w:w="2477" w:type="pct"/>
          </w:tcPr>
          <w:p w:rsidR="00280B5A" w:rsidRPr="00F65089" w:rsidRDefault="00280B5A" w:rsidP="0082088C">
            <w:pPr>
              <w:pStyle w:val="PURLMSH"/>
              <w:keepNext/>
              <w:keepLines/>
              <w:rPr>
                <w:lang w:val="pt-BR"/>
              </w:rPr>
            </w:pPr>
            <w:r w:rsidRPr="00F65089">
              <w:rPr>
                <w:lang w:val="pt-BR"/>
              </w:rPr>
              <w:t xml:space="preserve">Mobilidade de Licença em Farms de Servidores: </w:t>
            </w:r>
            <w:r w:rsidRPr="00F65089">
              <w:rPr>
                <w:b/>
                <w:lang w:val="pt-BR"/>
              </w:rPr>
              <w:t xml:space="preserve">Sim </w:t>
            </w:r>
            <w:r w:rsidR="00411068" w:rsidRPr="00F65089">
              <w:rPr>
                <w:b/>
                <w:lang w:val="pt-BR"/>
              </w:rPr>
              <w:br/>
            </w:r>
            <w:r w:rsidRPr="00F65089">
              <w:rPr>
                <w:i/>
                <w:lang w:val="pt-BR"/>
              </w:rPr>
              <w:t xml:space="preserve">(consulte </w:t>
            </w:r>
            <w:hyperlink w:anchor="Mobilidade" w:history="1">
              <w:r w:rsidRPr="00F65089">
                <w:rPr>
                  <w:rStyle w:val="Hyperlink"/>
                  <w:i/>
                  <w:lang w:val="pt-BR"/>
                </w:rPr>
                <w:t>Termos Gerais</w:t>
              </w:r>
            </w:hyperlink>
            <w:r w:rsidRPr="00F65089">
              <w:rPr>
                <w:i/>
                <w:lang w:val="pt-BR"/>
              </w:rPr>
              <w:t>)</w:t>
            </w:r>
          </w:p>
        </w:tc>
        <w:tc>
          <w:tcPr>
            <w:tcW w:w="2523" w:type="pct"/>
          </w:tcPr>
          <w:p w:rsidR="00280B5A" w:rsidRDefault="00280B5A" w:rsidP="0082088C">
            <w:pPr>
              <w:pStyle w:val="PURLMSH"/>
              <w:keepNext/>
              <w:keepLines/>
            </w:pPr>
            <w:r>
              <w:t xml:space="preserve">Consulte Notificações Aplicáveis: </w:t>
            </w:r>
            <w:r>
              <w:rPr>
                <w:b/>
              </w:rPr>
              <w:t>Não</w:t>
            </w:r>
          </w:p>
        </w:tc>
      </w:tr>
      <w:tr w:rsidR="00280B5A" w:rsidRPr="00280ABB" w:rsidTr="00A50403">
        <w:tc>
          <w:tcPr>
            <w:tcW w:w="2477" w:type="pct"/>
          </w:tcPr>
          <w:p w:rsidR="00280B5A" w:rsidRPr="00F65089" w:rsidRDefault="00280B5A" w:rsidP="0082088C">
            <w:pPr>
              <w:pStyle w:val="PURLMSH"/>
              <w:keepNext/>
              <w:keepLines/>
              <w:rPr>
                <w:lang w:val="pt-BR"/>
              </w:rPr>
            </w:pPr>
            <w:r w:rsidRPr="00F65089">
              <w:rPr>
                <w:lang w:val="pt-BR"/>
              </w:rPr>
              <w:t xml:space="preserve">Software Adicional/Cliente: </w:t>
            </w:r>
            <w:r w:rsidRPr="00F65089">
              <w:rPr>
                <w:b/>
                <w:lang w:val="pt-BR"/>
              </w:rPr>
              <w:t>Sim</w:t>
            </w:r>
            <w:r w:rsidR="00014B27">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523" w:type="pct"/>
          </w:tcPr>
          <w:p w:rsidR="00280B5A" w:rsidRPr="00F65089" w:rsidRDefault="00280B5A" w:rsidP="0082088C">
            <w:pPr>
              <w:pStyle w:val="PURLMSH"/>
              <w:keepNext/>
              <w:keepLines/>
              <w:rPr>
                <w:lang w:val="pt-BR"/>
              </w:rPr>
            </w:pPr>
          </w:p>
        </w:tc>
      </w:tr>
    </w:tbl>
    <w:p w:rsidR="00280B5A" w:rsidRPr="00F65089" w:rsidRDefault="00280B5A" w:rsidP="0082088C">
      <w:pPr>
        <w:pStyle w:val="PURADDITIONALTERMSHEADERMB"/>
        <w:keepNext/>
        <w:keepLines/>
        <w:spacing w:after="100"/>
        <w:rPr>
          <w:lang w:val="pt-BR"/>
        </w:rPr>
      </w:pPr>
      <w:r w:rsidRPr="00F65089">
        <w:rPr>
          <w:lang w:val="pt-BR"/>
        </w:rPr>
        <w:t>Termos Adicionais:</w:t>
      </w:r>
    </w:p>
    <w:p w:rsidR="00280B5A" w:rsidRPr="00F65089" w:rsidRDefault="00280B5A" w:rsidP="0082088C">
      <w:pPr>
        <w:pStyle w:val="PURBlueStrong-Indented"/>
        <w:rPr>
          <w:lang w:val="pt-BR"/>
        </w:rPr>
      </w:pPr>
      <w:r w:rsidRPr="00F65089">
        <w:rPr>
          <w:lang w:val="pt-BR"/>
        </w:rPr>
        <w:t>Office Web Component</w:t>
      </w:r>
    </w:p>
    <w:p w:rsidR="00280B5A" w:rsidRPr="00F65089" w:rsidRDefault="00280B5A" w:rsidP="0082088C">
      <w:pPr>
        <w:pStyle w:val="PURBody-Indented"/>
        <w:keepNext/>
        <w:keepLines/>
        <w:spacing w:after="100"/>
        <w:ind w:left="274"/>
        <w:rPr>
          <w:lang w:val="pt-BR"/>
        </w:rPr>
      </w:pPr>
      <w:r w:rsidRPr="00F65089">
        <w:rPr>
          <w:lang w:val="pt-BR"/>
        </w:rPr>
        <w:t>Você pode usar o componente somente para exibir e imprimir cópias de documentos estáticos, textos e imagens criados com o</w:t>
      </w:r>
      <w:r w:rsidR="00411068" w:rsidRPr="00F65089">
        <w:rPr>
          <w:lang w:val="pt-BR"/>
        </w:rPr>
        <w:t> </w:t>
      </w:r>
      <w:r w:rsidRPr="00F65089">
        <w:rPr>
          <w:lang w:val="pt-BR"/>
        </w:rPr>
        <w:t>software, e não precisará de licenças separadas para as cópias do componente.</w:t>
      </w:r>
    </w:p>
    <w:p w:rsidR="00280B5A" w:rsidRPr="00F65089" w:rsidRDefault="00280B5A" w:rsidP="00280B5A">
      <w:pPr>
        <w:pStyle w:val="PURBlueStrong-Indented"/>
        <w:rPr>
          <w:lang w:val="pt-BR"/>
        </w:rPr>
      </w:pPr>
      <w:r w:rsidRPr="00F65089">
        <w:rPr>
          <w:lang w:val="pt-BR"/>
        </w:rPr>
        <w:t>Limites de uso</w:t>
      </w:r>
    </w:p>
    <w:p w:rsidR="00280B5A" w:rsidRPr="006F077C" w:rsidRDefault="00280B5A" w:rsidP="0082088C">
      <w:pPr>
        <w:pStyle w:val="PURBody-Indented"/>
        <w:spacing w:after="100"/>
      </w:pPr>
      <w:r w:rsidRPr="00F65089">
        <w:rPr>
          <w:lang w:val="pt-BR"/>
        </w:rPr>
        <w:t xml:space="preserve">Você só poderá Executar Instâncias do software em Servidores Licenciados no terminal de sua rede interna (ou ponta de sua organização) para conectar transações ou eventos comerciais com as atividades processadas no terminal. </w:t>
      </w:r>
      <w:r>
        <w:t>O Servidor Licenciado não poderá:</w:t>
      </w:r>
    </w:p>
    <w:p w:rsidR="00280B5A" w:rsidRPr="00F65089" w:rsidRDefault="00280B5A" w:rsidP="00610A59">
      <w:pPr>
        <w:pStyle w:val="PURBullet-Indented"/>
        <w:numPr>
          <w:ilvl w:val="0"/>
          <w:numId w:val="21"/>
        </w:numPr>
        <w:spacing w:after="100"/>
        <w:rPr>
          <w:lang w:val="pt-BR"/>
        </w:rPr>
      </w:pPr>
      <w:r w:rsidRPr="00F65089">
        <w:rPr>
          <w:lang w:val="pt-BR"/>
        </w:rPr>
        <w:t>agir como nó principal em um modelo de networking “hub and spoke”,</w:t>
      </w:r>
    </w:p>
    <w:p w:rsidR="00280B5A" w:rsidRPr="00F65089" w:rsidRDefault="00280B5A" w:rsidP="00610A59">
      <w:pPr>
        <w:pStyle w:val="PURBullet-Indented"/>
        <w:numPr>
          <w:ilvl w:val="0"/>
          <w:numId w:val="21"/>
        </w:numPr>
        <w:spacing w:after="100"/>
        <w:rPr>
          <w:lang w:val="pt-BR"/>
        </w:rPr>
      </w:pPr>
      <w:r w:rsidRPr="00F65089">
        <w:rPr>
          <w:lang w:val="pt-BR"/>
        </w:rPr>
        <w:t>centralizar comunicações empresariais com outros servidores ou dispositivos; ou</w:t>
      </w:r>
    </w:p>
    <w:p w:rsidR="00280B5A" w:rsidRPr="00F65089" w:rsidRDefault="00280B5A" w:rsidP="00610A59">
      <w:pPr>
        <w:pStyle w:val="PURBullet-Indented"/>
        <w:numPr>
          <w:ilvl w:val="0"/>
          <w:numId w:val="21"/>
        </w:numPr>
        <w:spacing w:after="100"/>
        <w:rPr>
          <w:lang w:val="pt-BR"/>
        </w:rPr>
      </w:pPr>
      <w:r w:rsidRPr="00F65089">
        <w:rPr>
          <w:lang w:val="pt-BR"/>
        </w:rPr>
        <w:t>automatizar os processos comerciais por meio de divisões, unidades de negócios ou agências.</w:t>
      </w:r>
    </w:p>
    <w:p w:rsidR="00280B5A" w:rsidRPr="00F65089" w:rsidRDefault="00280B5A" w:rsidP="0082088C">
      <w:pPr>
        <w:pStyle w:val="PURBullet-Indented"/>
        <w:spacing w:after="100"/>
        <w:ind w:left="288"/>
        <w:rPr>
          <w:lang w:val="pt-BR"/>
        </w:rPr>
      </w:pPr>
      <w:r w:rsidRPr="00F65089">
        <w:rPr>
          <w:lang w:val="pt-BR"/>
        </w:rPr>
        <w:lastRenderedPageBreak/>
        <w:t>Você não poderá usar o software para servidores, incluindo o software Master Secret Server, em um servidor que faça parte de um cluster conectado em rede ou em um ambiente de sistema operacional que faça parte de um cluster conectado em rede de OSEs no mesmo servidor.</w:t>
      </w:r>
    </w:p>
    <w:p w:rsidR="00280B5A" w:rsidRPr="00F65089" w:rsidRDefault="00280B5A" w:rsidP="00280B5A">
      <w:pPr>
        <w:pStyle w:val="PURBlueStrong-Indented"/>
        <w:rPr>
          <w:lang w:val="pt-BR"/>
        </w:rPr>
      </w:pPr>
      <w:r w:rsidRPr="00F65089">
        <w:rPr>
          <w:lang w:val="pt-BR"/>
        </w:rPr>
        <w:t>Software .NET Framework</w:t>
      </w:r>
    </w:p>
    <w:p w:rsidR="00280B5A" w:rsidRPr="00F65089" w:rsidRDefault="00280B5A" w:rsidP="0082088C">
      <w:pPr>
        <w:pStyle w:val="PURBody-Indented"/>
        <w:spacing w:after="100"/>
        <w:ind w:left="274"/>
        <w:rPr>
          <w:lang w:val="pt-BR"/>
        </w:rPr>
      </w:pPr>
      <w:r w:rsidRPr="00F65089">
        <w:rPr>
          <w:lang w:val="pt-BR"/>
        </w:rPr>
        <w:t>O software do produto contém o software Microsoft .NET Framework e pode conter o software PowerShell. Consulte os termos de licença do Software .NET Framework, PowerShell e Windows hotfix KB975759 nos Termos Universais de Licença.</w:t>
      </w:r>
    </w:p>
    <w:p w:rsidR="00280B5A" w:rsidRPr="00F65089" w:rsidRDefault="005B6797" w:rsidP="0082088C">
      <w:pPr>
        <w:pStyle w:val="PURBullet"/>
        <w:spacing w:after="100"/>
        <w:jc w:val="right"/>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A748AB" w:rsidRPr="00F65089" w:rsidRDefault="00A748AB" w:rsidP="0082088C">
      <w:pPr>
        <w:pStyle w:val="PURProductName"/>
        <w:spacing w:before="200"/>
        <w:rPr>
          <w:lang w:val="pt-BR"/>
        </w:rPr>
      </w:pPr>
      <w:bookmarkStart w:id="350" w:name="_Toc346536852"/>
      <w:bookmarkStart w:id="351" w:name="_Toc339280316"/>
      <w:bookmarkStart w:id="352" w:name="_Toc363552790"/>
      <w:bookmarkStart w:id="353" w:name="_Toc363552854"/>
      <w:bookmarkStart w:id="354" w:name="_Toc378682194"/>
      <w:bookmarkStart w:id="355" w:name="_Toc378682255"/>
      <w:bookmarkStart w:id="356" w:name="_Toc371268267"/>
      <w:bookmarkStart w:id="357" w:name="_Toc371268333"/>
      <w:bookmarkStart w:id="358" w:name="_Toc379278471"/>
      <w:bookmarkStart w:id="359" w:name="_Toc379278534"/>
      <w:bookmarkStart w:id="360" w:name="_Toc388603292"/>
      <w:bookmarkStart w:id="361" w:name="_Toc388603432"/>
      <w:r w:rsidRPr="00F65089">
        <w:rPr>
          <w:lang w:val="pt-BR"/>
        </w:rPr>
        <w:t>SQL Server 2014 Enterprise</w:t>
      </w:r>
      <w:bookmarkEnd w:id="350"/>
      <w:bookmarkEnd w:id="351"/>
      <w:bookmarkEnd w:id="352"/>
      <w:bookmarkEnd w:id="353"/>
      <w:bookmarkEnd w:id="354"/>
      <w:bookmarkEnd w:id="355"/>
      <w:bookmarkEnd w:id="356"/>
      <w:bookmarkEnd w:id="357"/>
      <w:r w:rsidRPr="00F65089">
        <w:rPr>
          <w:lang w:val="pt-BR"/>
        </w:rPr>
        <w:t xml:space="preserve"> Core</w:t>
      </w:r>
      <w:bookmarkEnd w:id="358"/>
      <w:bookmarkEnd w:id="359"/>
      <w:bookmarkEnd w:id="360"/>
      <w:bookmarkEnd w:id="361"/>
      <w:r w:rsidR="00061C1C">
        <w:fldChar w:fldCharType="begin"/>
      </w:r>
      <w:r w:rsidRPr="00F65089">
        <w:rPr>
          <w:lang w:val="pt-BR"/>
        </w:rPr>
        <w:instrText>XE "SQL Server 2014 Enterprise Core"</w:instrText>
      </w:r>
      <w:r w:rsidR="00061C1C">
        <w:fldChar w:fldCharType="end"/>
      </w:r>
    </w:p>
    <w:p w:rsidR="00A748AB" w:rsidRPr="00F65089" w:rsidRDefault="00A748AB" w:rsidP="00A748AB">
      <w:pPr>
        <w:spacing w:line="240" w:lineRule="exact"/>
        <w:rPr>
          <w:lang w:val="pt-BR"/>
        </w:rPr>
      </w:pPr>
      <w:r w:rsidRPr="00F65089">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280ABB" w:rsidTr="00A748AB">
        <w:tc>
          <w:tcPr>
            <w:tcW w:w="5520" w:type="dxa"/>
            <w:shd w:val="clear" w:color="auto" w:fill="auto"/>
          </w:tcPr>
          <w:p w:rsidR="00A748AB" w:rsidRPr="00F65089" w:rsidRDefault="00A748AB" w:rsidP="00A748AB">
            <w:pPr>
              <w:pStyle w:val="PURBody"/>
              <w:spacing w:after="0"/>
              <w:rPr>
                <w:rFonts w:ascii="Arial Narrow" w:hAnsi="Arial Narrow"/>
                <w:color w:val="404040"/>
                <w:lang w:val="pt-BR"/>
              </w:rPr>
            </w:pPr>
            <w:r w:rsidRPr="00F65089">
              <w:rPr>
                <w:rFonts w:ascii="Arial Narrow" w:hAnsi="Arial Narrow"/>
                <w:lang w:val="pt-BR"/>
              </w:rPr>
              <w:t xml:space="preserve">Mobilidade de Licença em Farms de Servidores: </w:t>
            </w:r>
            <w:r w:rsidRPr="00F65089">
              <w:rPr>
                <w:rFonts w:ascii="Arial Narrow" w:hAnsi="Arial Narrow"/>
                <w:b/>
                <w:lang w:val="pt-BR"/>
              </w:rPr>
              <w:t xml:space="preserve">Sim </w:t>
            </w:r>
            <w:r w:rsidR="00411068" w:rsidRPr="00F65089">
              <w:rPr>
                <w:rFonts w:ascii="Arial Narrow" w:hAnsi="Arial Narrow"/>
                <w:b/>
                <w:lang w:val="pt-BR"/>
              </w:rPr>
              <w:br/>
            </w:r>
            <w:r w:rsidRPr="00F65089">
              <w:rPr>
                <w:rFonts w:ascii="Arial Narrow" w:hAnsi="Arial Narrow"/>
                <w:i/>
                <w:lang w:val="pt-BR"/>
              </w:rPr>
              <w:t xml:space="preserve">(consulte </w:t>
            </w:r>
            <w:hyperlink w:anchor="Mobilidade" w:history="1">
              <w:r w:rsidRPr="00F65089">
                <w:rPr>
                  <w:rStyle w:val="Hyperlink"/>
                  <w:rFonts w:ascii="Arial Narrow" w:hAnsi="Arial Narrow"/>
                  <w:i/>
                  <w:lang w:val="pt-BR"/>
                </w:rPr>
                <w:t>Termos Gerais</w:t>
              </w:r>
            </w:hyperlink>
            <w:r w:rsidRPr="00F65089">
              <w:rPr>
                <w:rFonts w:ascii="Arial Narrow" w:hAnsi="Arial Narrow"/>
                <w:i/>
                <w:lang w:val="pt-BR"/>
              </w:rPr>
              <w:t>)</w:t>
            </w:r>
          </w:p>
        </w:tc>
        <w:tc>
          <w:tcPr>
            <w:tcW w:w="5510" w:type="dxa"/>
            <w:shd w:val="clear" w:color="auto" w:fill="auto"/>
          </w:tcPr>
          <w:p w:rsidR="00A748AB" w:rsidRPr="00F65089" w:rsidRDefault="00A748AB" w:rsidP="005365C8">
            <w:pPr>
              <w:pStyle w:val="PURBody"/>
              <w:spacing w:after="0"/>
              <w:rPr>
                <w:rFonts w:ascii="Arial Narrow" w:hAnsi="Arial Narrow"/>
                <w:color w:val="404040"/>
                <w:lang w:val="pt-BR"/>
              </w:rPr>
            </w:pPr>
            <w:r w:rsidRPr="00F65089">
              <w:rPr>
                <w:rFonts w:ascii="Arial Narrow" w:hAnsi="Arial Narrow"/>
                <w:lang w:val="pt-BR"/>
              </w:rPr>
              <w:t xml:space="preserve">Consulte Notificações Aplicáveis: </w:t>
            </w:r>
            <w:r w:rsidRPr="00F65089">
              <w:rPr>
                <w:rFonts w:ascii="Arial Narrow" w:hAnsi="Arial Narrow"/>
                <w:b/>
                <w:lang w:val="pt-BR"/>
              </w:rPr>
              <w:t>Atualizações Automáticas</w:t>
            </w:r>
            <w:r w:rsidR="0082088C" w:rsidRPr="00F65089">
              <w:rPr>
                <w:rFonts w:ascii="Arial Narrow" w:hAnsi="Arial Narrow"/>
                <w:lang w:val="pt-BR"/>
              </w:rPr>
              <w:br/>
            </w:r>
            <w:r w:rsidRPr="00F65089">
              <w:rPr>
                <w:rFonts w:ascii="Arial Narrow" w:hAnsi="Arial Narrow"/>
                <w:i/>
                <w:lang w:val="pt-BR"/>
              </w:rPr>
              <w:t xml:space="preserve">(consulte o </w:t>
            </w:r>
            <w:hyperlink w:anchor="Appendix2" w:history="1">
              <w:r w:rsidRPr="00F65089">
                <w:rPr>
                  <w:rFonts w:ascii="Arial Narrow" w:hAnsi="Arial Narrow"/>
                  <w:i/>
                  <w:color w:val="00467F"/>
                  <w:u w:val="single"/>
                  <w:lang w:val="pt-BR"/>
                </w:rPr>
                <w:t>Apêndice 2</w:t>
              </w:r>
            </w:hyperlink>
            <w:r w:rsidRPr="00F65089">
              <w:rPr>
                <w:rFonts w:ascii="Arial Narrow" w:hAnsi="Arial Narrow"/>
                <w:i/>
                <w:lang w:val="pt-BR"/>
              </w:rPr>
              <w:t>)</w:t>
            </w:r>
          </w:p>
        </w:tc>
      </w:tr>
      <w:tr w:rsidR="00A748AB" w:rsidRPr="00280ABB" w:rsidTr="00A748AB">
        <w:tc>
          <w:tcPr>
            <w:tcW w:w="5520" w:type="dxa"/>
            <w:shd w:val="clear" w:color="auto" w:fill="auto"/>
          </w:tcPr>
          <w:p w:rsidR="00A748AB" w:rsidRPr="00F65089" w:rsidRDefault="00A748AB" w:rsidP="005365C8">
            <w:pPr>
              <w:pStyle w:val="PURBody"/>
              <w:spacing w:after="0"/>
              <w:rPr>
                <w:rFonts w:ascii="Arial Narrow" w:hAnsi="Arial Narrow"/>
                <w:color w:val="404040"/>
                <w:lang w:val="pt-BR"/>
              </w:rPr>
            </w:pPr>
            <w:r w:rsidRPr="00F65089">
              <w:rPr>
                <w:rFonts w:ascii="Arial Narrow" w:hAnsi="Arial Narrow"/>
                <w:lang w:val="pt-BR"/>
              </w:rPr>
              <w:t xml:space="preserve">Software Adicional/Cliente: </w:t>
            </w:r>
            <w:r w:rsidRPr="00F65089">
              <w:rPr>
                <w:rFonts w:ascii="Arial Narrow" w:hAnsi="Arial Narrow"/>
                <w:b/>
                <w:lang w:val="pt-BR"/>
              </w:rPr>
              <w:t>Sim</w:t>
            </w:r>
            <w:r w:rsidR="00E005DF">
              <w:rPr>
                <w:rFonts w:ascii="Arial Narrow" w:hAnsi="Arial Narrow"/>
                <w:b/>
                <w:lang w:val="pt-BR"/>
              </w:rPr>
              <w:t xml:space="preserve"> </w:t>
            </w:r>
            <w:r w:rsidRPr="00F65089">
              <w:rPr>
                <w:rFonts w:ascii="Arial Narrow" w:hAnsi="Arial Narrow"/>
                <w:i/>
                <w:lang w:val="pt-BR"/>
              </w:rPr>
              <w:t xml:space="preserve">(consulte o </w:t>
            </w:r>
            <w:hyperlink w:anchor="Appendix1" w:history="1">
              <w:r w:rsidRPr="00F65089">
                <w:rPr>
                  <w:rFonts w:ascii="Arial Narrow" w:hAnsi="Arial Narrow"/>
                  <w:i/>
                  <w:color w:val="00467F"/>
                  <w:u w:val="single"/>
                  <w:lang w:val="pt-BR"/>
                </w:rPr>
                <w:t>Apêndice 1</w:t>
              </w:r>
            </w:hyperlink>
            <w:r w:rsidRPr="00F65089">
              <w:rPr>
                <w:rFonts w:ascii="Arial Narrow" w:hAnsi="Arial Narrow"/>
                <w:i/>
                <w:lang w:val="pt-BR"/>
              </w:rPr>
              <w:t>)</w:t>
            </w:r>
          </w:p>
        </w:tc>
        <w:tc>
          <w:tcPr>
            <w:tcW w:w="5510" w:type="dxa"/>
            <w:shd w:val="clear" w:color="auto" w:fill="auto"/>
          </w:tcPr>
          <w:p w:rsidR="00A748AB" w:rsidRPr="00F65089" w:rsidRDefault="00A748AB" w:rsidP="005365C8">
            <w:pPr>
              <w:pStyle w:val="PURBody"/>
              <w:spacing w:after="0"/>
              <w:rPr>
                <w:rFonts w:ascii="Arial Narrow" w:hAnsi="Arial Narrow"/>
                <w:color w:val="404040"/>
                <w:lang w:val="pt-BR"/>
              </w:rPr>
            </w:pPr>
          </w:p>
        </w:tc>
      </w:tr>
    </w:tbl>
    <w:p w:rsidR="00A748AB" w:rsidRPr="00F65089" w:rsidRDefault="00A748AB" w:rsidP="0082088C">
      <w:pPr>
        <w:pStyle w:val="PURBlueBGHeader"/>
        <w:pBdr>
          <w:top w:val="none" w:sz="0" w:space="0" w:color="auto"/>
          <w:left w:val="none" w:sz="0" w:space="0" w:color="auto"/>
          <w:bottom w:val="none" w:sz="0" w:space="0" w:color="auto"/>
          <w:right w:val="none" w:sz="0" w:space="0" w:color="auto"/>
        </w:pBdr>
        <w:spacing w:after="100"/>
        <w:rPr>
          <w:lang w:val="pt-BR"/>
        </w:rPr>
      </w:pPr>
      <w:r w:rsidRPr="00F65089">
        <w:rPr>
          <w:lang w:val="pt-BR"/>
        </w:rPr>
        <w:t>Termos Adicionais:</w:t>
      </w:r>
    </w:p>
    <w:p w:rsidR="00EA48AA" w:rsidRPr="00F65089" w:rsidRDefault="00EA48AA" w:rsidP="00A748AB">
      <w:pPr>
        <w:pStyle w:val="PURBlueStrong-Indented"/>
        <w:rPr>
          <w:lang w:val="pt-BR"/>
        </w:rPr>
      </w:pPr>
      <w:r w:rsidRPr="00F65089">
        <w:rPr>
          <w:lang w:val="pt-BR"/>
        </w:rPr>
        <w:t>Direitos de Rebaixamento de Licença</w:t>
      </w:r>
    </w:p>
    <w:p w:rsidR="00EA48AA" w:rsidRPr="00F65089" w:rsidRDefault="00EA48AA" w:rsidP="0082088C">
      <w:pPr>
        <w:pStyle w:val="Heading4"/>
        <w:keepNext w:val="0"/>
        <w:keepLines w:val="0"/>
        <w:widowControl w:val="0"/>
        <w:spacing w:before="100" w:after="100"/>
        <w:ind w:left="274"/>
        <w:rPr>
          <w:lang w:val="pt-BR"/>
        </w:rPr>
      </w:pPr>
      <w:r w:rsidRPr="00F65089">
        <w:rPr>
          <w:rFonts w:ascii="Arial" w:eastAsia="Arial" w:hAnsi="Arial" w:cs="Arial"/>
          <w:b w:val="0"/>
          <w:bCs w:val="0"/>
          <w:i w:val="0"/>
          <w:iCs w:val="0"/>
          <w:color w:val="404040" w:themeColor="text1" w:themeTint="BF"/>
          <w:sz w:val="18"/>
          <w:lang w:val="pt-BR"/>
        </w:rPr>
        <w:t>No lugar de qualquer instância permitida, você poderá criar, armazenar e usar uma instância da versão 2008 R2 da edição SQL Server Datacenter do software, a versão 2008 R2 ou qualquer versão anterior da edição SQL Server Enterprise do software ou ainda a versão 2014 ou uma versão anterior das seguintes edições do software: Business Intelligence, Standard, Workgroup ou Standard Edition for Small Business.</w:t>
      </w:r>
    </w:p>
    <w:p w:rsidR="00EA48AA" w:rsidRPr="00F65089" w:rsidRDefault="00EA48AA" w:rsidP="00A748AB">
      <w:pPr>
        <w:pStyle w:val="PURBlueStrong-Indented"/>
        <w:rPr>
          <w:lang w:val="pt-BR"/>
        </w:rPr>
      </w:pPr>
      <w:r w:rsidRPr="00F65089">
        <w:rPr>
          <w:lang w:val="pt-BR"/>
        </w:rPr>
        <w:t>Servidores de Failover</w:t>
      </w:r>
    </w:p>
    <w:p w:rsidR="00EA48AA" w:rsidRPr="00F65089" w:rsidRDefault="00EA48AA" w:rsidP="00D6363C">
      <w:pPr>
        <w:pStyle w:val="Heading2"/>
        <w:widowControl w:val="0"/>
        <w:pBdr>
          <w:bottom w:val="none" w:sz="0" w:space="0" w:color="auto"/>
        </w:pBdr>
        <w:tabs>
          <w:tab w:val="left" w:pos="720"/>
        </w:tabs>
        <w:spacing w:before="0"/>
        <w:ind w:left="270"/>
        <w:rPr>
          <w:lang w:val="pt-BR"/>
        </w:rPr>
      </w:pPr>
      <w:bookmarkStart w:id="362" w:name="_Toc346894345"/>
      <w:r w:rsidRPr="00F65089">
        <w:rPr>
          <w:b w:val="0"/>
          <w:caps w:val="0"/>
          <w:color w:val="404040" w:themeColor="text1" w:themeTint="BF"/>
          <w:sz w:val="18"/>
          <w:lang w:val="pt-BR"/>
        </w:rPr>
        <w:t>No caso de qualquer OSE em que sejam executadas instâncias do software para servidores, você poderá executar no máximo o mesmo número de instâncias passivas de failover em um OSE separado em antecipação de um evento de failover. Você poderá executar instâncias de failover passivas em um servidor que não seja o servidor licenciado. No entanto, se você licenciou o 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bookmarkEnd w:id="362"/>
    </w:p>
    <w:p w:rsidR="009E6523" w:rsidRPr="00F65089" w:rsidRDefault="009E6523" w:rsidP="00A748AB">
      <w:pPr>
        <w:pStyle w:val="PURBlueStrong-Indented"/>
        <w:rPr>
          <w:lang w:val="pt-BR"/>
        </w:rPr>
      </w:pPr>
      <w:r w:rsidRPr="00F65089">
        <w:rPr>
          <w:lang w:val="pt-BR"/>
        </w:rPr>
        <w:t>Software .NET Framework</w:t>
      </w:r>
    </w:p>
    <w:p w:rsidR="009E6523" w:rsidRPr="00F65089" w:rsidRDefault="009E6523" w:rsidP="00A748AB">
      <w:pPr>
        <w:pStyle w:val="PURBody-Indented"/>
        <w:rPr>
          <w:lang w:val="pt-BR"/>
        </w:rPr>
      </w:pPr>
      <w:r w:rsidRPr="00F65089">
        <w:rPr>
          <w:lang w:val="pt-BR"/>
        </w:rPr>
        <w:t>O software do produto contém o software Microsoft .NET Framework e pode conter o software PowerShell. Consulte os termos de licença do Software .NET Framework, PowerShell e Windows hotfix KB975759 nos Termos Universais de Licença.</w:t>
      </w:r>
    </w:p>
    <w:p w:rsidR="00830DCA" w:rsidRPr="00F65089" w:rsidRDefault="005B6797" w:rsidP="00830DCA">
      <w:pPr>
        <w:keepNext/>
        <w:keepLines/>
        <w:spacing w:before="240" w:after="240"/>
        <w:jc w:val="right"/>
        <w:rPr>
          <w:lang w:val="pt-BR"/>
        </w:rPr>
      </w:pPr>
      <w:hyperlink w:anchor="Índice" w:history="1">
        <w:r w:rsidR="00252074" w:rsidRPr="00F65089">
          <w:rPr>
            <w:rFonts w:ascii="Arial Narrow" w:hAnsi="Arial Narrow"/>
            <w:color w:val="00467F"/>
            <w:sz w:val="16"/>
            <w:u w:val="single"/>
            <w:lang w:val="pt-BR"/>
          </w:rPr>
          <w:t>Índice</w:t>
        </w:r>
      </w:hyperlink>
      <w:r w:rsidR="00252074" w:rsidRPr="00F65089">
        <w:rPr>
          <w:sz w:val="18"/>
          <w:lang w:val="pt-BR"/>
        </w:rPr>
        <w:t xml:space="preserve"> / </w:t>
      </w:r>
      <w:hyperlink w:anchor="UniversalTerms" w:history="1">
        <w:r w:rsidR="00252074" w:rsidRPr="00F65089">
          <w:rPr>
            <w:rFonts w:ascii="Arial Narrow" w:hAnsi="Arial Narrow"/>
            <w:color w:val="00467F"/>
            <w:sz w:val="16"/>
            <w:u w:val="single"/>
            <w:lang w:val="pt-BR"/>
          </w:rPr>
          <w:t>Termos Universais de Licença</w:t>
        </w:r>
      </w:hyperlink>
    </w:p>
    <w:p w:rsidR="00EA48AA" w:rsidRPr="00F65089" w:rsidRDefault="00EA48AA" w:rsidP="00D6363C">
      <w:pPr>
        <w:pStyle w:val="PURProductName"/>
        <w:rPr>
          <w:lang w:val="pt-BR"/>
        </w:rPr>
      </w:pPr>
      <w:bookmarkStart w:id="363" w:name="_Toc346536853"/>
      <w:bookmarkStart w:id="364" w:name="_Toc339280317"/>
      <w:bookmarkStart w:id="365" w:name="_Toc363552791"/>
      <w:bookmarkStart w:id="366" w:name="_Toc363552855"/>
      <w:bookmarkStart w:id="367" w:name="_Toc378682195"/>
      <w:bookmarkStart w:id="368" w:name="_Toc378682256"/>
      <w:bookmarkStart w:id="369" w:name="_Toc371268268"/>
      <w:bookmarkStart w:id="370" w:name="_Toc371268334"/>
      <w:bookmarkStart w:id="371" w:name="_Toc379278472"/>
      <w:bookmarkStart w:id="372" w:name="_Toc379278535"/>
      <w:bookmarkStart w:id="373" w:name="_Toc388603293"/>
      <w:bookmarkStart w:id="374" w:name="_Toc388603433"/>
      <w:r w:rsidRPr="00F65089">
        <w:rPr>
          <w:lang w:val="pt-BR"/>
        </w:rPr>
        <w:t>SQL Server 2014 Standard</w:t>
      </w:r>
      <w:bookmarkEnd w:id="363"/>
      <w:bookmarkEnd w:id="364"/>
      <w:bookmarkEnd w:id="365"/>
      <w:bookmarkEnd w:id="366"/>
      <w:bookmarkEnd w:id="367"/>
      <w:bookmarkEnd w:id="368"/>
      <w:bookmarkEnd w:id="369"/>
      <w:bookmarkEnd w:id="370"/>
      <w:r w:rsidRPr="00F65089">
        <w:rPr>
          <w:lang w:val="pt-BR"/>
        </w:rPr>
        <w:t xml:space="preserve"> Core</w:t>
      </w:r>
      <w:bookmarkEnd w:id="371"/>
      <w:bookmarkEnd w:id="372"/>
      <w:bookmarkEnd w:id="373"/>
      <w:bookmarkEnd w:id="374"/>
      <w:r w:rsidR="00061C1C">
        <w:fldChar w:fldCharType="begin"/>
      </w:r>
      <w:r w:rsidRPr="00F65089">
        <w:rPr>
          <w:lang w:val="pt-BR"/>
        </w:rPr>
        <w:instrText>XE "SQL Server 2014 Standard Core"</w:instrText>
      </w:r>
      <w:r w:rsidR="00061C1C">
        <w:fldChar w:fldCharType="end"/>
      </w:r>
    </w:p>
    <w:p w:rsidR="00A748AB" w:rsidRPr="00F65089" w:rsidRDefault="00A748AB" w:rsidP="00A748AB">
      <w:pPr>
        <w:spacing w:line="240" w:lineRule="exact"/>
        <w:rPr>
          <w:lang w:val="pt-BR"/>
        </w:rPr>
      </w:pPr>
      <w:r w:rsidRPr="00F65089">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280ABB" w:rsidTr="00A748AB">
        <w:tc>
          <w:tcPr>
            <w:tcW w:w="5520" w:type="dxa"/>
            <w:shd w:val="clear" w:color="auto" w:fill="auto"/>
          </w:tcPr>
          <w:p w:rsidR="00573633" w:rsidRPr="00F65089" w:rsidRDefault="00573633" w:rsidP="00A748AB">
            <w:pPr>
              <w:pStyle w:val="PURBody"/>
              <w:spacing w:after="0"/>
              <w:rPr>
                <w:rFonts w:ascii="Arial Narrow" w:hAnsi="Arial Narrow"/>
                <w:color w:val="404040"/>
                <w:lang w:val="pt-BR"/>
              </w:rPr>
            </w:pPr>
            <w:r w:rsidRPr="00F65089">
              <w:rPr>
                <w:rFonts w:ascii="Arial Narrow" w:hAnsi="Arial Narrow"/>
                <w:lang w:val="pt-BR"/>
              </w:rPr>
              <w:t xml:space="preserve">Mobilidade de Licença em Farms de Servidores: </w:t>
            </w:r>
            <w:r w:rsidRPr="00F65089">
              <w:rPr>
                <w:rFonts w:ascii="Arial Narrow" w:hAnsi="Arial Narrow"/>
                <w:b/>
                <w:lang w:val="pt-BR"/>
              </w:rPr>
              <w:t xml:space="preserve">Sim </w:t>
            </w:r>
            <w:r w:rsidRPr="00F65089">
              <w:rPr>
                <w:rFonts w:ascii="Arial Narrow" w:hAnsi="Arial Narrow"/>
                <w:i/>
                <w:lang w:val="pt-BR"/>
              </w:rPr>
              <w:t xml:space="preserve">(consulte </w:t>
            </w:r>
            <w:hyperlink w:anchor="Mobilidade" w:history="1">
              <w:r w:rsidRPr="00F65089">
                <w:rPr>
                  <w:rStyle w:val="Hyperlink"/>
                  <w:rFonts w:ascii="Arial Narrow" w:hAnsi="Arial Narrow"/>
                  <w:i/>
                  <w:lang w:val="pt-BR"/>
                </w:rPr>
                <w:t>Termos Gerais</w:t>
              </w:r>
            </w:hyperlink>
            <w:r w:rsidRPr="00F65089">
              <w:rPr>
                <w:rFonts w:ascii="Arial Narrow" w:hAnsi="Arial Narrow"/>
                <w:i/>
                <w:lang w:val="pt-BR"/>
              </w:rPr>
              <w:t>)</w:t>
            </w:r>
          </w:p>
        </w:tc>
        <w:tc>
          <w:tcPr>
            <w:tcW w:w="5510" w:type="dxa"/>
            <w:shd w:val="clear" w:color="auto" w:fill="auto"/>
          </w:tcPr>
          <w:p w:rsidR="00573633" w:rsidRPr="00F65089" w:rsidRDefault="00573633" w:rsidP="00A748AB">
            <w:pPr>
              <w:pStyle w:val="PURBody"/>
              <w:spacing w:after="0"/>
              <w:rPr>
                <w:rFonts w:ascii="Arial Narrow" w:hAnsi="Arial Narrow"/>
                <w:color w:val="404040"/>
                <w:lang w:val="pt-BR"/>
              </w:rPr>
            </w:pPr>
            <w:r w:rsidRPr="00F65089">
              <w:rPr>
                <w:rFonts w:ascii="Arial Narrow" w:hAnsi="Arial Narrow"/>
                <w:lang w:val="pt-BR"/>
              </w:rPr>
              <w:t xml:space="preserve">Consulte Notificações Aplicáveis: </w:t>
            </w:r>
            <w:r w:rsidRPr="00F65089">
              <w:rPr>
                <w:rFonts w:ascii="Arial Narrow" w:hAnsi="Arial Narrow"/>
                <w:b/>
                <w:lang w:val="pt-BR"/>
              </w:rPr>
              <w:t>Atualizações Automáticas</w:t>
            </w:r>
            <w:r w:rsidR="0082088C" w:rsidRPr="00F65089">
              <w:rPr>
                <w:rFonts w:ascii="Arial Narrow" w:hAnsi="Arial Narrow"/>
                <w:lang w:val="pt-BR"/>
              </w:rPr>
              <w:br/>
            </w:r>
            <w:r w:rsidRPr="00F65089">
              <w:rPr>
                <w:rFonts w:ascii="Arial Narrow" w:hAnsi="Arial Narrow"/>
                <w:i/>
                <w:lang w:val="pt-BR"/>
              </w:rPr>
              <w:t xml:space="preserve">(consulte o </w:t>
            </w:r>
            <w:hyperlink w:anchor="Appendix2" w:history="1">
              <w:r w:rsidRPr="00F65089">
                <w:rPr>
                  <w:rFonts w:ascii="Arial Narrow" w:hAnsi="Arial Narrow"/>
                  <w:i/>
                  <w:color w:val="00467F"/>
                  <w:u w:val="single"/>
                  <w:lang w:val="pt-BR"/>
                </w:rPr>
                <w:t>Apêndice 2</w:t>
              </w:r>
            </w:hyperlink>
            <w:r w:rsidRPr="00F65089">
              <w:rPr>
                <w:rFonts w:ascii="Arial Narrow" w:hAnsi="Arial Narrow"/>
                <w:i/>
                <w:lang w:val="pt-BR"/>
              </w:rPr>
              <w:t>)</w:t>
            </w:r>
          </w:p>
        </w:tc>
      </w:tr>
      <w:tr w:rsidR="00573633" w:rsidRPr="00280ABB" w:rsidTr="00A748AB">
        <w:tc>
          <w:tcPr>
            <w:tcW w:w="5520" w:type="dxa"/>
            <w:shd w:val="clear" w:color="auto" w:fill="auto"/>
          </w:tcPr>
          <w:p w:rsidR="00573633" w:rsidRPr="00F65089" w:rsidRDefault="00573633" w:rsidP="00A748AB">
            <w:pPr>
              <w:pStyle w:val="PURBody"/>
              <w:spacing w:after="0"/>
              <w:rPr>
                <w:rFonts w:ascii="Arial Narrow" w:hAnsi="Arial Narrow"/>
                <w:color w:val="404040"/>
                <w:lang w:val="pt-BR"/>
              </w:rPr>
            </w:pPr>
            <w:r w:rsidRPr="00F65089">
              <w:rPr>
                <w:rFonts w:ascii="Arial Narrow" w:hAnsi="Arial Narrow"/>
                <w:lang w:val="pt-BR"/>
              </w:rPr>
              <w:t xml:space="preserve">Software Adicional/Cliente: </w:t>
            </w:r>
            <w:r w:rsidRPr="00F65089">
              <w:rPr>
                <w:rFonts w:ascii="Arial Narrow" w:hAnsi="Arial Narrow"/>
                <w:b/>
                <w:lang w:val="pt-BR"/>
              </w:rPr>
              <w:t>Sim</w:t>
            </w:r>
            <w:r w:rsidR="00056D7E">
              <w:rPr>
                <w:rFonts w:ascii="Arial Narrow" w:hAnsi="Arial Narrow"/>
                <w:b/>
                <w:lang w:val="pt-BR"/>
              </w:rPr>
              <w:t xml:space="preserve"> </w:t>
            </w:r>
            <w:r w:rsidRPr="00F65089">
              <w:rPr>
                <w:rFonts w:ascii="Arial Narrow" w:hAnsi="Arial Narrow"/>
                <w:i/>
                <w:lang w:val="pt-BR"/>
              </w:rPr>
              <w:t xml:space="preserve">(consulte o </w:t>
            </w:r>
            <w:hyperlink w:anchor="Appendix1" w:history="1">
              <w:r w:rsidRPr="00F65089">
                <w:rPr>
                  <w:rFonts w:ascii="Arial Narrow" w:hAnsi="Arial Narrow"/>
                  <w:i/>
                  <w:color w:val="00467F"/>
                  <w:u w:val="single"/>
                  <w:lang w:val="pt-BR"/>
                </w:rPr>
                <w:t>Apêndice 1</w:t>
              </w:r>
            </w:hyperlink>
            <w:r w:rsidRPr="00F65089">
              <w:rPr>
                <w:rFonts w:ascii="Arial Narrow" w:hAnsi="Arial Narrow"/>
                <w:i/>
                <w:lang w:val="pt-BR"/>
              </w:rPr>
              <w:t>)</w:t>
            </w:r>
          </w:p>
        </w:tc>
        <w:tc>
          <w:tcPr>
            <w:tcW w:w="5510" w:type="dxa"/>
            <w:shd w:val="clear" w:color="auto" w:fill="auto"/>
          </w:tcPr>
          <w:p w:rsidR="00573633" w:rsidRPr="00F65089" w:rsidRDefault="00573633" w:rsidP="00A748AB">
            <w:pPr>
              <w:pStyle w:val="PURBody"/>
              <w:spacing w:after="0"/>
              <w:rPr>
                <w:rFonts w:ascii="Arial Narrow" w:hAnsi="Arial Narrow"/>
                <w:color w:val="404040"/>
                <w:lang w:val="pt-BR"/>
              </w:rPr>
            </w:pPr>
          </w:p>
        </w:tc>
      </w:tr>
    </w:tbl>
    <w:p w:rsidR="00EA48AA" w:rsidRPr="00F65089" w:rsidRDefault="00EA48AA" w:rsidP="00A748AB">
      <w:pPr>
        <w:pStyle w:val="PURBlueBGHeader"/>
        <w:pBdr>
          <w:top w:val="none" w:sz="0" w:space="0" w:color="auto"/>
          <w:left w:val="none" w:sz="0" w:space="0" w:color="auto"/>
          <w:bottom w:val="none" w:sz="0" w:space="0" w:color="auto"/>
          <w:right w:val="none" w:sz="0" w:space="0" w:color="auto"/>
        </w:pBdr>
        <w:rPr>
          <w:lang w:val="pt-BR"/>
        </w:rPr>
      </w:pPr>
      <w:r w:rsidRPr="00F65089">
        <w:rPr>
          <w:lang w:val="pt-BR"/>
        </w:rPr>
        <w:t>Termos Adicionais:</w:t>
      </w:r>
    </w:p>
    <w:p w:rsidR="0061320A" w:rsidRPr="00F65089" w:rsidRDefault="0061320A" w:rsidP="0061320A">
      <w:pPr>
        <w:pStyle w:val="PURBlueStrong-Indented"/>
        <w:rPr>
          <w:lang w:val="pt-BR"/>
        </w:rPr>
      </w:pPr>
      <w:r w:rsidRPr="00F65089">
        <w:rPr>
          <w:lang w:val="pt-BR"/>
        </w:rPr>
        <w:t>Direitos de Rebaixamento de Licença</w:t>
      </w:r>
    </w:p>
    <w:p w:rsidR="0061320A" w:rsidRPr="00F65089" w:rsidRDefault="0061320A" w:rsidP="0061320A">
      <w:pPr>
        <w:pStyle w:val="Heading2"/>
        <w:widowControl w:val="0"/>
        <w:pBdr>
          <w:bottom w:val="none" w:sz="0" w:space="0" w:color="auto"/>
        </w:pBdr>
        <w:tabs>
          <w:tab w:val="left" w:pos="720"/>
        </w:tabs>
        <w:ind w:left="270"/>
        <w:rPr>
          <w:lang w:val="pt-BR"/>
        </w:rPr>
      </w:pPr>
      <w:r w:rsidRPr="00F65089">
        <w:rPr>
          <w:b w:val="0"/>
          <w:caps w:val="0"/>
          <w:color w:val="404040" w:themeColor="text1" w:themeTint="BF"/>
          <w:sz w:val="18"/>
          <w:lang w:val="pt-BR"/>
        </w:rPr>
        <w:t>No lugar de qualquer instância permitida, você poderá criar, armazenar e usar uma instância da versão 2012 ou anterior das seguintes edições do software: SQL Server Standard, Workgroup ou Small Business.</w:t>
      </w:r>
    </w:p>
    <w:p w:rsidR="00EA48AA" w:rsidRPr="00F65089" w:rsidRDefault="00EA48AA" w:rsidP="00A748AB">
      <w:pPr>
        <w:pStyle w:val="PURBlueStrong-Indented"/>
        <w:rPr>
          <w:lang w:val="pt-BR"/>
        </w:rPr>
      </w:pPr>
      <w:r w:rsidRPr="00F65089">
        <w:rPr>
          <w:lang w:val="pt-BR"/>
        </w:rPr>
        <w:t>Servidores de Failover</w:t>
      </w:r>
    </w:p>
    <w:p w:rsidR="00EA48AA" w:rsidRPr="00F65089" w:rsidRDefault="00EA48AA" w:rsidP="00D6363C">
      <w:pPr>
        <w:pStyle w:val="Heading2"/>
        <w:widowControl w:val="0"/>
        <w:pBdr>
          <w:bottom w:val="none" w:sz="0" w:space="0" w:color="auto"/>
        </w:pBdr>
        <w:tabs>
          <w:tab w:val="left" w:pos="720"/>
        </w:tabs>
        <w:ind w:left="270"/>
        <w:rPr>
          <w:lang w:val="pt-BR"/>
        </w:rPr>
      </w:pPr>
      <w:bookmarkStart w:id="375" w:name="_Toc346894346"/>
      <w:r w:rsidRPr="00F65089">
        <w:rPr>
          <w:b w:val="0"/>
          <w:caps w:val="0"/>
          <w:color w:val="404040" w:themeColor="text1" w:themeTint="BF"/>
          <w:sz w:val="18"/>
          <w:lang w:val="pt-BR"/>
        </w:rPr>
        <w:t xml:space="preserve">No caso de qualquer OSE em que sejam executadas instâncias do software para servidores, você poderá executar no máximo o mesmo número de instâncias passivas de failover em um OSE separado em antecipação de um evento de failover. Você poderá </w:t>
      </w:r>
      <w:r w:rsidRPr="00F65089">
        <w:rPr>
          <w:b w:val="0"/>
          <w:caps w:val="0"/>
          <w:color w:val="404040" w:themeColor="text1" w:themeTint="BF"/>
          <w:sz w:val="18"/>
          <w:lang w:val="pt-BR"/>
        </w:rPr>
        <w:lastRenderedPageBreak/>
        <w:t>executar instâncias de failover passivas em um servidor que não seja o servidor licenciado. No entanto, se você tiver licenciado o</w:t>
      </w:r>
      <w:r w:rsidR="00C72C4A" w:rsidRPr="00F65089">
        <w:rPr>
          <w:b w:val="0"/>
          <w:caps w:val="0"/>
          <w:color w:val="404040" w:themeColor="text1" w:themeTint="BF"/>
          <w:sz w:val="18"/>
          <w:lang w:val="pt-BR"/>
        </w:rPr>
        <w:t> </w:t>
      </w:r>
      <w:r w:rsidRPr="00F65089">
        <w:rPr>
          <w:b w:val="0"/>
          <w:caps w:val="0"/>
          <w:color w:val="404040" w:themeColor="text1" w:themeTint="BF"/>
          <w:sz w:val="18"/>
          <w:lang w:val="pt-BR"/>
        </w:rPr>
        <w:t>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bookmarkEnd w:id="375"/>
    </w:p>
    <w:p w:rsidR="009E6523" w:rsidRPr="00F65089" w:rsidRDefault="009E6523" w:rsidP="00A748AB">
      <w:pPr>
        <w:pStyle w:val="PURBlueStrong-Indented"/>
        <w:rPr>
          <w:lang w:val="pt-BR"/>
        </w:rPr>
      </w:pPr>
      <w:r w:rsidRPr="00F65089">
        <w:rPr>
          <w:lang w:val="pt-BR"/>
        </w:rPr>
        <w:t>Software .NET Framework</w:t>
      </w:r>
    </w:p>
    <w:p w:rsidR="009E6523" w:rsidRPr="00F65089" w:rsidRDefault="009E6523" w:rsidP="00A748AB">
      <w:pPr>
        <w:pStyle w:val="PURBody-Indented"/>
        <w:rPr>
          <w:lang w:val="pt-BR"/>
        </w:rPr>
      </w:pPr>
      <w:r w:rsidRPr="00F65089">
        <w:rPr>
          <w:lang w:val="pt-BR"/>
        </w:rPr>
        <w:t>O software do produto contém o software Microsoft .NET Framework e pode conter o software PowerShell. Consulte os termos de licença do Software .NET Framework, PowerShell e Windows hotfix KB975759 nos Termos Universais de Licença.</w:t>
      </w:r>
    </w:p>
    <w:p w:rsidR="00830DCA" w:rsidRPr="00F65089" w:rsidRDefault="005B6797" w:rsidP="00830DCA">
      <w:pPr>
        <w:keepNext/>
        <w:keepLines/>
        <w:spacing w:before="240" w:after="240"/>
        <w:jc w:val="right"/>
        <w:rPr>
          <w:lang w:val="pt-BR"/>
        </w:rPr>
      </w:pPr>
      <w:hyperlink w:anchor="Índice" w:history="1">
        <w:r w:rsidR="00252074" w:rsidRPr="00F65089">
          <w:rPr>
            <w:rFonts w:ascii="Arial Narrow" w:hAnsi="Arial Narrow"/>
            <w:color w:val="00467F"/>
            <w:sz w:val="16"/>
            <w:u w:val="single"/>
            <w:lang w:val="pt-BR"/>
          </w:rPr>
          <w:t>Índice</w:t>
        </w:r>
      </w:hyperlink>
      <w:r w:rsidR="00252074" w:rsidRPr="00F65089">
        <w:rPr>
          <w:sz w:val="18"/>
          <w:lang w:val="pt-BR"/>
        </w:rPr>
        <w:t xml:space="preserve"> / </w:t>
      </w:r>
      <w:hyperlink w:anchor="UniversalTerms" w:history="1">
        <w:r w:rsidR="00252074" w:rsidRPr="00F65089">
          <w:rPr>
            <w:rFonts w:ascii="Arial Narrow" w:hAnsi="Arial Narrow"/>
            <w:color w:val="00467F"/>
            <w:sz w:val="16"/>
            <w:u w:val="single"/>
            <w:lang w:val="pt-BR"/>
          </w:rPr>
          <w:t>Termos Universais de Licença</w:t>
        </w:r>
      </w:hyperlink>
    </w:p>
    <w:p w:rsidR="00EA48AA" w:rsidRPr="00F65089" w:rsidRDefault="00EA48AA" w:rsidP="00D6363C">
      <w:pPr>
        <w:pStyle w:val="PURProductName"/>
        <w:rPr>
          <w:lang w:val="pt-BR"/>
        </w:rPr>
      </w:pPr>
      <w:bookmarkStart w:id="376" w:name="_Toc346536854"/>
      <w:bookmarkStart w:id="377" w:name="_Toc339280318"/>
      <w:bookmarkStart w:id="378" w:name="_Toc363552792"/>
      <w:bookmarkStart w:id="379" w:name="_Toc363552856"/>
      <w:bookmarkStart w:id="380" w:name="_Toc378682196"/>
      <w:bookmarkStart w:id="381" w:name="_Toc378682257"/>
      <w:bookmarkStart w:id="382" w:name="_Toc371268269"/>
      <w:bookmarkStart w:id="383" w:name="_Toc371268335"/>
      <w:bookmarkStart w:id="384" w:name="_Toc379278473"/>
      <w:bookmarkStart w:id="385" w:name="_Toc379278536"/>
      <w:bookmarkStart w:id="386" w:name="_Toc388603294"/>
      <w:bookmarkStart w:id="387" w:name="_Toc388603434"/>
      <w:r w:rsidRPr="00F65089">
        <w:rPr>
          <w:lang w:val="pt-BR"/>
        </w:rPr>
        <w:t>SQL Server 2014 Web</w:t>
      </w:r>
      <w:bookmarkEnd w:id="376"/>
      <w:bookmarkEnd w:id="377"/>
      <w:bookmarkEnd w:id="378"/>
      <w:bookmarkEnd w:id="379"/>
      <w:bookmarkEnd w:id="380"/>
      <w:bookmarkEnd w:id="381"/>
      <w:bookmarkEnd w:id="382"/>
      <w:bookmarkEnd w:id="383"/>
      <w:r w:rsidRPr="00F65089">
        <w:rPr>
          <w:lang w:val="pt-BR"/>
        </w:rPr>
        <w:t xml:space="preserve"> Core</w:t>
      </w:r>
      <w:bookmarkEnd w:id="384"/>
      <w:bookmarkEnd w:id="385"/>
      <w:bookmarkEnd w:id="386"/>
      <w:bookmarkEnd w:id="387"/>
      <w:r w:rsidR="00061C1C">
        <w:fldChar w:fldCharType="begin"/>
      </w:r>
      <w:r w:rsidRPr="00F65089">
        <w:rPr>
          <w:lang w:val="pt-BR"/>
        </w:rPr>
        <w:instrText>XE "SQL Server 2014 Web Core"</w:instrText>
      </w:r>
      <w:r w:rsidR="00061C1C">
        <w:fldChar w:fldCharType="end"/>
      </w:r>
    </w:p>
    <w:p w:rsidR="00EA48AA" w:rsidRPr="00F65089" w:rsidRDefault="00EA48AA" w:rsidP="00EA48AA">
      <w:pPr>
        <w:spacing w:line="240" w:lineRule="exact"/>
        <w:rPr>
          <w:lang w:val="pt-BR"/>
        </w:rPr>
      </w:pPr>
      <w:r w:rsidRPr="00F65089">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A48AA" w:rsidRPr="00280ABB" w:rsidTr="00C7210E">
        <w:tc>
          <w:tcPr>
            <w:tcW w:w="2477" w:type="pct"/>
          </w:tcPr>
          <w:p w:rsidR="00EA48AA" w:rsidRPr="00F65089" w:rsidRDefault="00EA48AA" w:rsidP="00C7210E">
            <w:pPr>
              <w:spacing w:after="0"/>
              <w:rPr>
                <w:rFonts w:ascii="Arial Narrow" w:hAnsi="Arial Narrow"/>
                <w:color w:val="404040" w:themeColor="text1" w:themeTint="BF"/>
                <w:sz w:val="18"/>
                <w:lang w:val="pt-BR"/>
              </w:rPr>
            </w:pPr>
            <w:r w:rsidRPr="00F65089">
              <w:rPr>
                <w:rFonts w:ascii="Arial Narrow" w:hAnsi="Arial Narrow"/>
                <w:color w:val="404040" w:themeColor="text1" w:themeTint="BF"/>
                <w:sz w:val="18"/>
                <w:lang w:val="pt-BR"/>
              </w:rPr>
              <w:t>Mobilidade de Licença em Farms de Servidores:</w:t>
            </w:r>
            <w:r w:rsidR="00280ABB">
              <w:rPr>
                <w:rFonts w:ascii="Arial Narrow" w:hAnsi="Arial Narrow"/>
                <w:color w:val="404040" w:themeColor="text1" w:themeTint="BF"/>
                <w:sz w:val="18"/>
                <w:lang w:val="pt-BR"/>
              </w:rPr>
              <w:t xml:space="preserve"> </w:t>
            </w:r>
            <w:r w:rsidRPr="00F65089">
              <w:rPr>
                <w:rFonts w:ascii="Arial Narrow" w:hAnsi="Arial Narrow"/>
                <w:b/>
                <w:color w:val="404040" w:themeColor="text1" w:themeTint="BF"/>
                <w:sz w:val="18"/>
                <w:lang w:val="pt-BR"/>
              </w:rPr>
              <w:t xml:space="preserve">Sim </w:t>
            </w:r>
            <w:r w:rsidR="00411068" w:rsidRPr="00F65089">
              <w:rPr>
                <w:rFonts w:ascii="Arial Narrow" w:hAnsi="Arial Narrow"/>
                <w:b/>
                <w:color w:val="404040" w:themeColor="text1" w:themeTint="BF"/>
                <w:sz w:val="18"/>
                <w:lang w:val="pt-BR"/>
              </w:rPr>
              <w:br/>
            </w:r>
            <w:r w:rsidRPr="00F65089">
              <w:rPr>
                <w:rFonts w:ascii="Arial Narrow" w:hAnsi="Arial Narrow"/>
                <w:i/>
                <w:color w:val="404040" w:themeColor="text1" w:themeTint="BF"/>
                <w:sz w:val="18"/>
                <w:lang w:val="pt-BR"/>
              </w:rPr>
              <w:t>(consulte</w:t>
            </w:r>
            <w:r w:rsidR="004442F5">
              <w:rPr>
                <w:rFonts w:ascii="Arial Narrow" w:hAnsi="Arial Narrow"/>
                <w:i/>
                <w:color w:val="404040" w:themeColor="text1" w:themeTint="BF"/>
                <w:sz w:val="18"/>
                <w:lang w:val="pt-BR"/>
              </w:rPr>
              <w:t xml:space="preserve"> </w:t>
            </w:r>
            <w:hyperlink w:anchor="Mobilidade" w:history="1">
              <w:r w:rsidRPr="00F65089">
                <w:rPr>
                  <w:rStyle w:val="Hyperlink"/>
                  <w:rFonts w:ascii="Arial Narrow" w:hAnsi="Arial Narrow"/>
                  <w:i/>
                  <w:sz w:val="18"/>
                  <w:szCs w:val="18"/>
                  <w:lang w:val="pt-BR"/>
                </w:rPr>
                <w:t>Termos Gerais</w:t>
              </w:r>
            </w:hyperlink>
            <w:r w:rsidRPr="00F65089">
              <w:rPr>
                <w:rFonts w:ascii="Arial Narrow" w:hAnsi="Arial Narrow"/>
                <w:i/>
                <w:sz w:val="18"/>
                <w:szCs w:val="18"/>
                <w:lang w:val="pt-BR"/>
              </w:rPr>
              <w:t>)</w:t>
            </w:r>
          </w:p>
        </w:tc>
        <w:tc>
          <w:tcPr>
            <w:tcW w:w="2523" w:type="pct"/>
          </w:tcPr>
          <w:p w:rsidR="00EA48AA" w:rsidRPr="00F65089" w:rsidRDefault="00EA48AA" w:rsidP="00C7210E">
            <w:pPr>
              <w:spacing w:after="0"/>
              <w:rPr>
                <w:rFonts w:ascii="Arial Narrow" w:hAnsi="Arial Narrow"/>
                <w:color w:val="404040" w:themeColor="text1" w:themeTint="BF"/>
                <w:sz w:val="18"/>
                <w:lang w:val="pt-BR"/>
              </w:rPr>
            </w:pPr>
            <w:r w:rsidRPr="00F65089">
              <w:rPr>
                <w:rFonts w:ascii="Arial Narrow" w:hAnsi="Arial Narrow"/>
                <w:color w:val="404040" w:themeColor="text1" w:themeTint="BF"/>
                <w:sz w:val="18"/>
                <w:lang w:val="pt-BR"/>
              </w:rPr>
              <w:t xml:space="preserve">Consulte Notificações Aplicáveis: </w:t>
            </w:r>
            <w:r w:rsidRPr="00F65089">
              <w:rPr>
                <w:rFonts w:ascii="Arial Narrow" w:hAnsi="Arial Narrow"/>
                <w:b/>
                <w:color w:val="404040" w:themeColor="text1" w:themeTint="BF"/>
                <w:sz w:val="18"/>
                <w:lang w:val="pt-BR"/>
              </w:rPr>
              <w:t xml:space="preserve">Atualizações Automáticas </w:t>
            </w:r>
            <w:r w:rsidR="00411068" w:rsidRPr="00F65089">
              <w:rPr>
                <w:rFonts w:ascii="Arial Narrow" w:hAnsi="Arial Narrow"/>
                <w:b/>
                <w:color w:val="404040" w:themeColor="text1" w:themeTint="BF"/>
                <w:sz w:val="18"/>
                <w:lang w:val="pt-BR"/>
              </w:rPr>
              <w:br/>
            </w:r>
            <w:r w:rsidRPr="00F65089">
              <w:rPr>
                <w:rFonts w:ascii="Arial Narrow" w:hAnsi="Arial Narrow"/>
                <w:i/>
                <w:color w:val="404040" w:themeColor="text1" w:themeTint="BF"/>
                <w:sz w:val="18"/>
                <w:lang w:val="pt-BR"/>
              </w:rPr>
              <w:t xml:space="preserve">(consulte o </w:t>
            </w:r>
            <w:hyperlink w:anchor="Appendix2" w:history="1">
              <w:r w:rsidRPr="00F65089">
                <w:rPr>
                  <w:rStyle w:val="Hyperlink"/>
                  <w:rFonts w:ascii="Arial Narrow" w:hAnsi="Arial Narrow"/>
                  <w:i/>
                  <w:sz w:val="18"/>
                  <w:lang w:val="pt-BR"/>
                </w:rPr>
                <w:t>Apêndice 2</w:t>
              </w:r>
            </w:hyperlink>
            <w:r w:rsidRPr="00F65089">
              <w:rPr>
                <w:rFonts w:ascii="Arial Narrow" w:hAnsi="Arial Narrow"/>
                <w:i/>
                <w:color w:val="404040" w:themeColor="text1" w:themeTint="BF"/>
                <w:sz w:val="18"/>
                <w:lang w:val="pt-BR"/>
              </w:rPr>
              <w:t>)</w:t>
            </w:r>
          </w:p>
        </w:tc>
      </w:tr>
      <w:tr w:rsidR="00EA48AA" w:rsidRPr="00280ABB" w:rsidTr="00C7210E">
        <w:tc>
          <w:tcPr>
            <w:tcW w:w="2477" w:type="pct"/>
          </w:tcPr>
          <w:p w:rsidR="00EA48AA" w:rsidRPr="00F65089" w:rsidRDefault="00EA48AA" w:rsidP="00C7210E">
            <w:pPr>
              <w:spacing w:after="0"/>
              <w:rPr>
                <w:rFonts w:ascii="Arial Narrow" w:hAnsi="Arial Narrow"/>
                <w:color w:val="404040" w:themeColor="text1" w:themeTint="BF"/>
                <w:sz w:val="18"/>
                <w:lang w:val="pt-BR"/>
              </w:rPr>
            </w:pPr>
            <w:r w:rsidRPr="00F65089">
              <w:rPr>
                <w:rFonts w:ascii="Arial Narrow" w:hAnsi="Arial Narrow"/>
                <w:color w:val="404040" w:themeColor="text1" w:themeTint="BF"/>
                <w:sz w:val="18"/>
                <w:lang w:val="pt-BR"/>
              </w:rPr>
              <w:t xml:space="preserve">Software Adicional/Cliente: </w:t>
            </w:r>
            <w:r w:rsidRPr="00F65089">
              <w:rPr>
                <w:rFonts w:ascii="Arial Narrow" w:hAnsi="Arial Narrow"/>
                <w:b/>
                <w:color w:val="404040" w:themeColor="text1" w:themeTint="BF"/>
                <w:sz w:val="18"/>
                <w:lang w:val="pt-BR"/>
              </w:rPr>
              <w:t>Sim</w:t>
            </w:r>
            <w:r w:rsidR="00757E91">
              <w:rPr>
                <w:rFonts w:ascii="Arial Narrow" w:hAnsi="Arial Narrow"/>
                <w:b/>
                <w:color w:val="404040" w:themeColor="text1" w:themeTint="BF"/>
                <w:sz w:val="18"/>
                <w:lang w:val="pt-BR"/>
              </w:rPr>
              <w:t xml:space="preserve"> </w:t>
            </w:r>
            <w:r w:rsidRPr="00F65089">
              <w:rPr>
                <w:rFonts w:ascii="Arial Narrow" w:hAnsi="Arial Narrow"/>
                <w:i/>
                <w:color w:val="404040" w:themeColor="text1" w:themeTint="BF"/>
                <w:sz w:val="18"/>
                <w:lang w:val="pt-BR"/>
              </w:rPr>
              <w:t xml:space="preserve">(consulte o </w:t>
            </w:r>
            <w:hyperlink w:anchor="Appendix1" w:history="1">
              <w:r w:rsidRPr="00F65089">
                <w:rPr>
                  <w:rFonts w:ascii="Arial Narrow" w:hAnsi="Arial Narrow"/>
                  <w:i/>
                  <w:color w:val="00467F"/>
                  <w:sz w:val="18"/>
                  <w:u w:val="single"/>
                  <w:lang w:val="pt-BR"/>
                </w:rPr>
                <w:t>Apêndice 1</w:t>
              </w:r>
            </w:hyperlink>
            <w:r w:rsidRPr="00F65089">
              <w:rPr>
                <w:rFonts w:ascii="Arial Narrow" w:hAnsi="Arial Narrow"/>
                <w:i/>
                <w:color w:val="404040" w:themeColor="text1" w:themeTint="BF"/>
                <w:sz w:val="18"/>
                <w:lang w:val="pt-BR"/>
              </w:rPr>
              <w:t>)</w:t>
            </w:r>
          </w:p>
        </w:tc>
        <w:tc>
          <w:tcPr>
            <w:tcW w:w="2523" w:type="pct"/>
          </w:tcPr>
          <w:p w:rsidR="00EA48AA" w:rsidRPr="00F65089" w:rsidRDefault="00EA48AA" w:rsidP="00C7210E">
            <w:pPr>
              <w:spacing w:after="0"/>
              <w:rPr>
                <w:rFonts w:ascii="Arial Narrow" w:hAnsi="Arial Narrow"/>
                <w:color w:val="404040" w:themeColor="text1" w:themeTint="BF"/>
                <w:sz w:val="18"/>
                <w:lang w:val="pt-BR"/>
              </w:rPr>
            </w:pPr>
          </w:p>
        </w:tc>
      </w:tr>
    </w:tbl>
    <w:p w:rsidR="00EA48AA" w:rsidRPr="00F65089" w:rsidRDefault="00EA48AA" w:rsidP="00EA48AA">
      <w:pPr>
        <w:pStyle w:val="PURADDITIONALTERMSHEADERMB"/>
        <w:rPr>
          <w:lang w:val="pt-BR"/>
        </w:rPr>
      </w:pPr>
      <w:r w:rsidRPr="00F65089">
        <w:rPr>
          <w:lang w:val="pt-BR"/>
        </w:rPr>
        <w:t>Termos Adicionais:</w:t>
      </w:r>
    </w:p>
    <w:p w:rsidR="00EA48AA" w:rsidRPr="00F65089" w:rsidRDefault="00EA48AA" w:rsidP="00EA48AA">
      <w:pPr>
        <w:pStyle w:val="PURBody-Indented"/>
        <w:rPr>
          <w:lang w:val="pt-BR"/>
        </w:rPr>
      </w:pPr>
      <w:r w:rsidRPr="00F65089">
        <w:rPr>
          <w:lang w:val="pt-BR"/>
        </w:rPr>
        <w:t>O software pode ser usado somente para oferecer suporte ao público ser e acessível pela Internet</w:t>
      </w:r>
    </w:p>
    <w:p w:rsidR="00EA48AA" w:rsidRPr="006F077C" w:rsidRDefault="00830DCA" w:rsidP="00610A59">
      <w:pPr>
        <w:pStyle w:val="PURBullet-Indented"/>
        <w:numPr>
          <w:ilvl w:val="0"/>
          <w:numId w:val="44"/>
        </w:numPr>
        <w:ind w:left="486" w:hanging="216"/>
      </w:pPr>
      <w:r>
        <w:t>Páginas da Web</w:t>
      </w:r>
    </w:p>
    <w:p w:rsidR="00EA48AA" w:rsidRPr="006F077C" w:rsidRDefault="00EA48AA" w:rsidP="00610A59">
      <w:pPr>
        <w:pStyle w:val="PURBullet-Indented"/>
        <w:numPr>
          <w:ilvl w:val="0"/>
          <w:numId w:val="44"/>
        </w:numPr>
        <w:ind w:left="486" w:hanging="216"/>
      </w:pPr>
      <w:r>
        <w:t>Sites</w:t>
      </w:r>
    </w:p>
    <w:p w:rsidR="00EA48AA" w:rsidRPr="006F077C" w:rsidRDefault="00EA48AA" w:rsidP="00610A59">
      <w:pPr>
        <w:pStyle w:val="PURBullet-Indented"/>
        <w:numPr>
          <w:ilvl w:val="0"/>
          <w:numId w:val="44"/>
        </w:numPr>
        <w:ind w:left="486" w:hanging="216"/>
      </w:pPr>
      <w:r>
        <w:t xml:space="preserve">Aplicativos da Web </w:t>
      </w:r>
    </w:p>
    <w:p w:rsidR="00EA48AA" w:rsidRPr="006F077C" w:rsidRDefault="00EA48AA" w:rsidP="00610A59">
      <w:pPr>
        <w:pStyle w:val="PURBullet-Indented"/>
        <w:numPr>
          <w:ilvl w:val="0"/>
          <w:numId w:val="44"/>
        </w:numPr>
        <w:ind w:left="486" w:hanging="216"/>
      </w:pPr>
      <w:r>
        <w:t>Serviços da Web</w:t>
      </w:r>
    </w:p>
    <w:p w:rsidR="00EA48AA" w:rsidRPr="00F65089" w:rsidRDefault="00EA48AA" w:rsidP="00EA48AA">
      <w:pPr>
        <w:pStyle w:val="PURBody-Indented"/>
        <w:rPr>
          <w:lang w:val="pt-BR"/>
        </w:rPr>
      </w:pPr>
      <w:r w:rsidRPr="00F65089">
        <w:rPr>
          <w:lang w:val="pt-BR"/>
        </w:rPr>
        <w:t>Ele não pode ser usado para oferecer suporte à linha de aplicativos comerciais (por exemplo, gerenciamento das relações com o</w:t>
      </w:r>
      <w:r w:rsidR="00411068" w:rsidRPr="00F65089">
        <w:rPr>
          <w:lang w:val="pt-BR"/>
        </w:rPr>
        <w:t> </w:t>
      </w:r>
      <w:r w:rsidRPr="00F65089">
        <w:rPr>
          <w:lang w:val="pt-BR"/>
        </w:rPr>
        <w:t>cliente, gerenciamento de recursos corporativos e outros aplicativos semelhantes).</w:t>
      </w:r>
    </w:p>
    <w:p w:rsidR="00EA48AA" w:rsidRPr="00F65089" w:rsidRDefault="00EA48AA" w:rsidP="00EA48AA">
      <w:pPr>
        <w:pStyle w:val="PURBlueStrong"/>
        <w:rPr>
          <w:lang w:val="pt-BR"/>
        </w:rPr>
      </w:pPr>
      <w:r w:rsidRPr="00F65089">
        <w:rPr>
          <w:lang w:val="pt-BR"/>
        </w:rPr>
        <w:t>Servidores de Failover</w:t>
      </w:r>
    </w:p>
    <w:p w:rsidR="00EA48AA" w:rsidRPr="00F65089" w:rsidRDefault="000942D7" w:rsidP="00D6363C">
      <w:pPr>
        <w:pStyle w:val="PURBody-Indented"/>
        <w:rPr>
          <w:lang w:val="pt-BR"/>
        </w:rPr>
      </w:pPr>
      <w:r w:rsidRPr="00F65089">
        <w:rPr>
          <w:lang w:val="pt-BR"/>
        </w:rPr>
        <w:t>No caso de qualquer OSE em que sejam executadas instâncias do software para servidores, você poderá executar no máximo o mesmo número de instâncias passivas de failover em um OSE separado em antecipação de um evento de failover. Você poderá executar instâncias de failover passivas em um servidor que não seja o servidor licenciado. No entanto, se você tiver licenciado o</w:t>
      </w:r>
      <w:r w:rsidR="00411068" w:rsidRPr="00F65089">
        <w:rPr>
          <w:lang w:val="pt-BR"/>
        </w:rPr>
        <w:t> </w:t>
      </w:r>
      <w:r w:rsidRPr="00F65089">
        <w:rPr>
          <w:lang w:val="pt-BR"/>
        </w:rPr>
        <w:t>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p>
    <w:p w:rsidR="00EA48AA" w:rsidRPr="00F65089" w:rsidRDefault="00EA48AA" w:rsidP="00EA48AA">
      <w:pPr>
        <w:pStyle w:val="PURBlueStrong-Indented"/>
        <w:rPr>
          <w:lang w:val="pt-BR"/>
        </w:rPr>
      </w:pPr>
      <w:r w:rsidRPr="00F65089">
        <w:rPr>
          <w:lang w:val="pt-BR"/>
        </w:rPr>
        <w:t>Software .NET Framework</w:t>
      </w:r>
    </w:p>
    <w:p w:rsidR="002C084A" w:rsidRPr="00F65089" w:rsidRDefault="00EA48AA" w:rsidP="002C084A">
      <w:pPr>
        <w:pStyle w:val="PURBody-Indented"/>
        <w:rPr>
          <w:lang w:val="pt-BR"/>
        </w:rPr>
      </w:pPr>
      <w:r w:rsidRPr="00F65089">
        <w:rPr>
          <w:lang w:val="pt-BR"/>
        </w:rPr>
        <w:t>O software do produto contém o software Microsoft .NET Framework e pode conter o software PowerShell. Consulte os termos de licença do Software .NET Framework, PowerShell e Windows hotfix KB975759 nos Termos Universais de Licença.</w:t>
      </w:r>
    </w:p>
    <w:p w:rsidR="000C3222" w:rsidRPr="00F65089" w:rsidRDefault="005B6797" w:rsidP="000C3222">
      <w:pPr>
        <w:pStyle w:val="PURBreadcrumb"/>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bookmarkEnd w:id="299"/>
    <w:p w:rsidR="000C3222" w:rsidRPr="00F65089" w:rsidRDefault="000C3222" w:rsidP="002C084A">
      <w:pPr>
        <w:pStyle w:val="PURBody-Indented"/>
        <w:jc w:val="right"/>
        <w:rPr>
          <w:lang w:val="pt-BR"/>
        </w:rPr>
        <w:sectPr w:rsidR="000C3222" w:rsidRPr="00F65089" w:rsidSect="005F187B">
          <w:footerReference w:type="default" r:id="rId147"/>
          <w:type w:val="continuous"/>
          <w:pgSz w:w="12240" w:h="15840" w:code="1"/>
          <w:pgMar w:top="1166" w:right="720" w:bottom="720" w:left="720" w:header="432" w:footer="288" w:gutter="0"/>
          <w:cols w:space="360"/>
          <w:docGrid w:linePitch="360"/>
        </w:sectPr>
      </w:pPr>
    </w:p>
    <w:p w:rsidR="000C3222" w:rsidRPr="00F65089" w:rsidRDefault="00A25EF4" w:rsidP="000C3222">
      <w:pPr>
        <w:pStyle w:val="PURSectionHeading"/>
        <w:spacing w:after="0"/>
        <w:rPr>
          <w:lang w:val="pt-BR"/>
        </w:rPr>
      </w:pPr>
      <w:bookmarkStart w:id="388" w:name="_Toc346536855"/>
      <w:bookmarkStart w:id="389" w:name="_Toc339280319"/>
      <w:bookmarkStart w:id="390" w:name="_Toc363552793"/>
      <w:bookmarkStart w:id="391" w:name="_Toc378682258"/>
      <w:bookmarkStart w:id="392" w:name="_Toc371268270"/>
      <w:bookmarkStart w:id="393" w:name="_Toc379278474"/>
      <w:bookmarkStart w:id="394" w:name="_Toc388603295"/>
      <w:bookmarkStart w:id="395" w:name="SAL"/>
      <w:r w:rsidRPr="00F65089">
        <w:rPr>
          <w:lang w:val="pt-BR"/>
        </w:rPr>
        <w:lastRenderedPageBreak/>
        <w:t>Modelo SAL (Licença de Acesso para Assinantes) (Produtos e</w:t>
      </w:r>
      <w:r w:rsidR="005F1DD9" w:rsidRPr="00F65089">
        <w:rPr>
          <w:lang w:val="pt-BR"/>
        </w:rPr>
        <w:t> </w:t>
      </w:r>
      <w:r w:rsidRPr="00F65089">
        <w:rPr>
          <w:lang w:val="pt-BR"/>
        </w:rPr>
        <w:t>Serviços que não Sejam Online)</w:t>
      </w:r>
      <w:bookmarkEnd w:id="300"/>
      <w:bookmarkEnd w:id="301"/>
      <w:bookmarkEnd w:id="302"/>
      <w:bookmarkEnd w:id="303"/>
      <w:bookmarkEnd w:id="388"/>
      <w:bookmarkEnd w:id="389"/>
      <w:bookmarkEnd w:id="390"/>
      <w:bookmarkEnd w:id="391"/>
      <w:bookmarkEnd w:id="392"/>
      <w:bookmarkEnd w:id="393"/>
      <w:bookmarkEnd w:id="394"/>
    </w:p>
    <w:p w:rsidR="000C3222" w:rsidRPr="00F65089" w:rsidRDefault="000C3222" w:rsidP="000C3222">
      <w:pPr>
        <w:pStyle w:val="TOC2"/>
        <w:rPr>
          <w:lang w:val="pt-BR"/>
        </w:rPr>
        <w:sectPr w:rsidR="000C3222" w:rsidRPr="00F65089" w:rsidSect="005F187B">
          <w:footerReference w:type="default" r:id="rId148"/>
          <w:pgSz w:w="12240" w:h="15840" w:code="1"/>
          <w:pgMar w:top="1166" w:right="720" w:bottom="720" w:left="720" w:header="432" w:footer="288" w:gutter="0"/>
          <w:cols w:space="360"/>
          <w:docGrid w:linePitch="360"/>
        </w:sectPr>
      </w:pPr>
    </w:p>
    <w:p w:rsidR="00663276" w:rsidRDefault="00061C1C" w:rsidP="00CF4079">
      <w:pPr>
        <w:pStyle w:val="TOC2"/>
        <w:rPr>
          <w:noProof/>
          <w:color w:val="auto"/>
          <w:sz w:val="22"/>
        </w:rPr>
      </w:pPr>
      <w:r>
        <w:lastRenderedPageBreak/>
        <w:fldChar w:fldCharType="begin"/>
      </w:r>
      <w:r w:rsidR="0006656D">
        <w:instrText xml:space="preserve"> TOC \b SAL \h \z \t "PUR Product Name,2" </w:instrText>
      </w:r>
      <w:r>
        <w:fldChar w:fldCharType="separate"/>
      </w:r>
      <w:hyperlink w:anchor="_Toc388603468" w:history="1">
        <w:r w:rsidR="00663276" w:rsidRPr="00BF403C">
          <w:rPr>
            <w:rStyle w:val="Hyperlink"/>
            <w:noProof/>
          </w:rPr>
          <w:t>Exchange Server 2013 Standard e Enterprise</w:t>
        </w:r>
        <w:r w:rsidR="00663276">
          <w:rPr>
            <w:noProof/>
            <w:webHidden/>
          </w:rPr>
          <w:tab/>
        </w:r>
        <w:r>
          <w:rPr>
            <w:noProof/>
            <w:webHidden/>
          </w:rPr>
          <w:fldChar w:fldCharType="begin"/>
        </w:r>
        <w:r w:rsidR="00663276">
          <w:rPr>
            <w:noProof/>
            <w:webHidden/>
          </w:rPr>
          <w:instrText xml:space="preserve"> PAGEREF _Toc388603468 \h </w:instrText>
        </w:r>
        <w:r>
          <w:rPr>
            <w:noProof/>
            <w:webHidden/>
          </w:rPr>
        </w:r>
        <w:r>
          <w:rPr>
            <w:noProof/>
            <w:webHidden/>
          </w:rPr>
          <w:fldChar w:fldCharType="separate"/>
        </w:r>
        <w:r w:rsidR="006512B2">
          <w:rPr>
            <w:noProof/>
            <w:webHidden/>
          </w:rPr>
          <w:t>34</w:t>
        </w:r>
        <w:r>
          <w:rPr>
            <w:noProof/>
            <w:webHidden/>
          </w:rPr>
          <w:fldChar w:fldCharType="end"/>
        </w:r>
      </w:hyperlink>
    </w:p>
    <w:p w:rsidR="00663276" w:rsidRDefault="005B6797" w:rsidP="00CF4079">
      <w:pPr>
        <w:pStyle w:val="TOC2"/>
        <w:rPr>
          <w:noProof/>
          <w:color w:val="auto"/>
          <w:sz w:val="22"/>
        </w:rPr>
      </w:pPr>
      <w:hyperlink w:anchor="_Toc388603469" w:history="1">
        <w:r w:rsidR="00663276" w:rsidRPr="00BF403C">
          <w:rPr>
            <w:rStyle w:val="Hyperlink"/>
            <w:noProof/>
          </w:rPr>
          <w:t>Forefront Identity Manager 2010 R2</w:t>
        </w:r>
        <w:r w:rsidR="00663276">
          <w:rPr>
            <w:noProof/>
            <w:webHidden/>
          </w:rPr>
          <w:tab/>
        </w:r>
        <w:r w:rsidR="00061C1C">
          <w:rPr>
            <w:noProof/>
            <w:webHidden/>
          </w:rPr>
          <w:fldChar w:fldCharType="begin"/>
        </w:r>
        <w:r w:rsidR="00663276">
          <w:rPr>
            <w:noProof/>
            <w:webHidden/>
          </w:rPr>
          <w:instrText xml:space="preserve"> PAGEREF _Toc388603469 \h </w:instrText>
        </w:r>
        <w:r w:rsidR="00061C1C">
          <w:rPr>
            <w:noProof/>
            <w:webHidden/>
          </w:rPr>
        </w:r>
        <w:r w:rsidR="00061C1C">
          <w:rPr>
            <w:noProof/>
            <w:webHidden/>
          </w:rPr>
          <w:fldChar w:fldCharType="separate"/>
        </w:r>
        <w:r w:rsidR="006512B2">
          <w:rPr>
            <w:noProof/>
            <w:webHidden/>
          </w:rPr>
          <w:t>35</w:t>
        </w:r>
        <w:r w:rsidR="00061C1C">
          <w:rPr>
            <w:noProof/>
            <w:webHidden/>
          </w:rPr>
          <w:fldChar w:fldCharType="end"/>
        </w:r>
      </w:hyperlink>
    </w:p>
    <w:p w:rsidR="00663276" w:rsidRDefault="005B6797" w:rsidP="00CF4079">
      <w:pPr>
        <w:pStyle w:val="TOC2"/>
        <w:rPr>
          <w:noProof/>
          <w:color w:val="auto"/>
          <w:sz w:val="22"/>
        </w:rPr>
      </w:pPr>
      <w:hyperlink w:anchor="_Toc388603470" w:history="1">
        <w:r w:rsidR="00663276" w:rsidRPr="00BF403C">
          <w:rPr>
            <w:rStyle w:val="Hyperlink"/>
            <w:noProof/>
          </w:rPr>
          <w:t>Lync Server 2013</w:t>
        </w:r>
        <w:r w:rsidR="00663276">
          <w:rPr>
            <w:noProof/>
            <w:webHidden/>
          </w:rPr>
          <w:tab/>
        </w:r>
        <w:r w:rsidR="00061C1C">
          <w:rPr>
            <w:noProof/>
            <w:webHidden/>
          </w:rPr>
          <w:fldChar w:fldCharType="begin"/>
        </w:r>
        <w:r w:rsidR="00663276">
          <w:rPr>
            <w:noProof/>
            <w:webHidden/>
          </w:rPr>
          <w:instrText xml:space="preserve"> PAGEREF _Toc388603470 \h </w:instrText>
        </w:r>
        <w:r w:rsidR="00061C1C">
          <w:rPr>
            <w:noProof/>
            <w:webHidden/>
          </w:rPr>
        </w:r>
        <w:r w:rsidR="00061C1C">
          <w:rPr>
            <w:noProof/>
            <w:webHidden/>
          </w:rPr>
          <w:fldChar w:fldCharType="separate"/>
        </w:r>
        <w:r w:rsidR="006512B2">
          <w:rPr>
            <w:noProof/>
            <w:webHidden/>
          </w:rPr>
          <w:t>36</w:t>
        </w:r>
        <w:r w:rsidR="00061C1C">
          <w:rPr>
            <w:noProof/>
            <w:webHidden/>
          </w:rPr>
          <w:fldChar w:fldCharType="end"/>
        </w:r>
      </w:hyperlink>
    </w:p>
    <w:p w:rsidR="00663276" w:rsidRDefault="005B6797" w:rsidP="00CF4079">
      <w:pPr>
        <w:pStyle w:val="TOC2"/>
        <w:rPr>
          <w:noProof/>
          <w:color w:val="auto"/>
          <w:sz w:val="22"/>
        </w:rPr>
      </w:pPr>
      <w:hyperlink w:anchor="_Toc388603471" w:history="1">
        <w:r w:rsidR="00663276" w:rsidRPr="00BF403C">
          <w:rPr>
            <w:rStyle w:val="Hyperlink"/>
            <w:noProof/>
          </w:rPr>
          <w:t>Microsoft Application Virtualization Hosting para Desktops</w:t>
        </w:r>
        <w:r w:rsidR="00663276">
          <w:rPr>
            <w:noProof/>
            <w:webHidden/>
          </w:rPr>
          <w:tab/>
        </w:r>
        <w:r w:rsidR="00061C1C">
          <w:rPr>
            <w:noProof/>
            <w:webHidden/>
          </w:rPr>
          <w:fldChar w:fldCharType="begin"/>
        </w:r>
        <w:r w:rsidR="00663276">
          <w:rPr>
            <w:noProof/>
            <w:webHidden/>
          </w:rPr>
          <w:instrText xml:space="preserve"> PAGEREF _Toc388603471 \h </w:instrText>
        </w:r>
        <w:r w:rsidR="00061C1C">
          <w:rPr>
            <w:noProof/>
            <w:webHidden/>
          </w:rPr>
        </w:r>
        <w:r w:rsidR="00061C1C">
          <w:rPr>
            <w:noProof/>
            <w:webHidden/>
          </w:rPr>
          <w:fldChar w:fldCharType="separate"/>
        </w:r>
        <w:r w:rsidR="006512B2">
          <w:rPr>
            <w:noProof/>
            <w:webHidden/>
          </w:rPr>
          <w:t>38</w:t>
        </w:r>
        <w:r w:rsidR="00061C1C">
          <w:rPr>
            <w:noProof/>
            <w:webHidden/>
          </w:rPr>
          <w:fldChar w:fldCharType="end"/>
        </w:r>
      </w:hyperlink>
    </w:p>
    <w:p w:rsidR="00663276" w:rsidRDefault="005B6797" w:rsidP="00CF4079">
      <w:pPr>
        <w:pStyle w:val="TOC2"/>
        <w:ind w:left="144" w:firstLine="0"/>
        <w:rPr>
          <w:noProof/>
          <w:color w:val="auto"/>
          <w:sz w:val="22"/>
        </w:rPr>
      </w:pPr>
      <w:hyperlink w:anchor="_Toc388603472" w:history="1">
        <w:r w:rsidR="00663276" w:rsidRPr="00BF403C">
          <w:rPr>
            <w:rStyle w:val="Hyperlink"/>
            <w:noProof/>
          </w:rPr>
          <w:t xml:space="preserve">Microsoft Application Virtualization para Serviços de Área </w:t>
        </w:r>
        <w:r w:rsidR="00663276">
          <w:rPr>
            <w:rStyle w:val="Hyperlink"/>
            <w:noProof/>
          </w:rPr>
          <w:br/>
        </w:r>
        <w:r w:rsidR="00663276" w:rsidRPr="00BF403C">
          <w:rPr>
            <w:rStyle w:val="Hyperlink"/>
            <w:noProof/>
          </w:rPr>
          <w:t>de Trabalho Remota</w:t>
        </w:r>
        <w:r w:rsidR="00663276">
          <w:rPr>
            <w:noProof/>
            <w:webHidden/>
          </w:rPr>
          <w:tab/>
        </w:r>
        <w:r w:rsidR="00061C1C">
          <w:rPr>
            <w:noProof/>
            <w:webHidden/>
          </w:rPr>
          <w:fldChar w:fldCharType="begin"/>
        </w:r>
        <w:r w:rsidR="00663276">
          <w:rPr>
            <w:noProof/>
            <w:webHidden/>
          </w:rPr>
          <w:instrText xml:space="preserve"> PAGEREF _Toc388603472 \h </w:instrText>
        </w:r>
        <w:r w:rsidR="00061C1C">
          <w:rPr>
            <w:noProof/>
            <w:webHidden/>
          </w:rPr>
        </w:r>
        <w:r w:rsidR="00061C1C">
          <w:rPr>
            <w:noProof/>
            <w:webHidden/>
          </w:rPr>
          <w:fldChar w:fldCharType="separate"/>
        </w:r>
        <w:r w:rsidR="006512B2">
          <w:rPr>
            <w:noProof/>
            <w:webHidden/>
          </w:rPr>
          <w:t>38</w:t>
        </w:r>
        <w:r w:rsidR="00061C1C">
          <w:rPr>
            <w:noProof/>
            <w:webHidden/>
          </w:rPr>
          <w:fldChar w:fldCharType="end"/>
        </w:r>
      </w:hyperlink>
    </w:p>
    <w:p w:rsidR="00663276" w:rsidRDefault="005B6797" w:rsidP="00CF4079">
      <w:pPr>
        <w:pStyle w:val="TOC2"/>
        <w:rPr>
          <w:noProof/>
          <w:color w:val="auto"/>
          <w:sz w:val="22"/>
        </w:rPr>
      </w:pPr>
      <w:hyperlink w:anchor="_Toc388603473" w:history="1">
        <w:r w:rsidR="00663276" w:rsidRPr="00BF403C">
          <w:rPr>
            <w:rStyle w:val="Hyperlink"/>
            <w:noProof/>
          </w:rPr>
          <w:t>Microsoft Dynamics AX 2012 R3</w:t>
        </w:r>
        <w:r w:rsidR="00663276">
          <w:rPr>
            <w:noProof/>
            <w:webHidden/>
          </w:rPr>
          <w:tab/>
        </w:r>
        <w:r w:rsidR="00061C1C">
          <w:rPr>
            <w:noProof/>
            <w:webHidden/>
          </w:rPr>
          <w:fldChar w:fldCharType="begin"/>
        </w:r>
        <w:r w:rsidR="00663276">
          <w:rPr>
            <w:noProof/>
            <w:webHidden/>
          </w:rPr>
          <w:instrText xml:space="preserve"> PAGEREF _Toc388603473 \h </w:instrText>
        </w:r>
        <w:r w:rsidR="00061C1C">
          <w:rPr>
            <w:noProof/>
            <w:webHidden/>
          </w:rPr>
        </w:r>
        <w:r w:rsidR="00061C1C">
          <w:rPr>
            <w:noProof/>
            <w:webHidden/>
          </w:rPr>
          <w:fldChar w:fldCharType="separate"/>
        </w:r>
        <w:r w:rsidR="006512B2">
          <w:rPr>
            <w:noProof/>
            <w:webHidden/>
          </w:rPr>
          <w:t>39</w:t>
        </w:r>
        <w:r w:rsidR="00061C1C">
          <w:rPr>
            <w:noProof/>
            <w:webHidden/>
          </w:rPr>
          <w:fldChar w:fldCharType="end"/>
        </w:r>
      </w:hyperlink>
    </w:p>
    <w:p w:rsidR="00663276" w:rsidRDefault="005B6797" w:rsidP="00CF4079">
      <w:pPr>
        <w:pStyle w:val="TOC2"/>
        <w:rPr>
          <w:noProof/>
          <w:color w:val="auto"/>
          <w:sz w:val="22"/>
        </w:rPr>
      </w:pPr>
      <w:hyperlink w:anchor="_Toc388603474" w:history="1">
        <w:r w:rsidR="00663276" w:rsidRPr="00BF403C">
          <w:rPr>
            <w:rStyle w:val="Hyperlink"/>
            <w:noProof/>
          </w:rPr>
          <w:t>Microsoft Dynamics C5 2012</w:t>
        </w:r>
        <w:r w:rsidR="00663276">
          <w:rPr>
            <w:noProof/>
            <w:webHidden/>
          </w:rPr>
          <w:tab/>
        </w:r>
        <w:r w:rsidR="00061C1C">
          <w:rPr>
            <w:noProof/>
            <w:webHidden/>
          </w:rPr>
          <w:fldChar w:fldCharType="begin"/>
        </w:r>
        <w:r w:rsidR="00663276">
          <w:rPr>
            <w:noProof/>
            <w:webHidden/>
          </w:rPr>
          <w:instrText xml:space="preserve"> PAGEREF _Toc388603474 \h </w:instrText>
        </w:r>
        <w:r w:rsidR="00061C1C">
          <w:rPr>
            <w:noProof/>
            <w:webHidden/>
          </w:rPr>
        </w:r>
        <w:r w:rsidR="00061C1C">
          <w:rPr>
            <w:noProof/>
            <w:webHidden/>
          </w:rPr>
          <w:fldChar w:fldCharType="separate"/>
        </w:r>
        <w:r w:rsidR="006512B2">
          <w:rPr>
            <w:noProof/>
            <w:webHidden/>
          </w:rPr>
          <w:t>40</w:t>
        </w:r>
        <w:r w:rsidR="00061C1C">
          <w:rPr>
            <w:noProof/>
            <w:webHidden/>
          </w:rPr>
          <w:fldChar w:fldCharType="end"/>
        </w:r>
      </w:hyperlink>
    </w:p>
    <w:p w:rsidR="00663276" w:rsidRDefault="005B6797" w:rsidP="00CF4079">
      <w:pPr>
        <w:pStyle w:val="TOC2"/>
        <w:rPr>
          <w:noProof/>
          <w:color w:val="auto"/>
          <w:sz w:val="22"/>
        </w:rPr>
      </w:pPr>
      <w:hyperlink w:anchor="_Toc388603475" w:history="1">
        <w:r w:rsidR="00663276" w:rsidRPr="00BF403C">
          <w:rPr>
            <w:rStyle w:val="Hyperlink"/>
            <w:noProof/>
          </w:rPr>
          <w:t>Microsoft Dynamics CRM 2013 Service Provider</w:t>
        </w:r>
        <w:r w:rsidR="00663276">
          <w:rPr>
            <w:noProof/>
            <w:webHidden/>
          </w:rPr>
          <w:tab/>
        </w:r>
        <w:r w:rsidR="00061C1C">
          <w:rPr>
            <w:noProof/>
            <w:webHidden/>
          </w:rPr>
          <w:fldChar w:fldCharType="begin"/>
        </w:r>
        <w:r w:rsidR="00663276">
          <w:rPr>
            <w:noProof/>
            <w:webHidden/>
          </w:rPr>
          <w:instrText xml:space="preserve"> PAGEREF _Toc388603475 \h </w:instrText>
        </w:r>
        <w:r w:rsidR="00061C1C">
          <w:rPr>
            <w:noProof/>
            <w:webHidden/>
          </w:rPr>
        </w:r>
        <w:r w:rsidR="00061C1C">
          <w:rPr>
            <w:noProof/>
            <w:webHidden/>
          </w:rPr>
          <w:fldChar w:fldCharType="separate"/>
        </w:r>
        <w:r w:rsidR="006512B2">
          <w:rPr>
            <w:noProof/>
            <w:webHidden/>
          </w:rPr>
          <w:t>41</w:t>
        </w:r>
        <w:r w:rsidR="00061C1C">
          <w:rPr>
            <w:noProof/>
            <w:webHidden/>
          </w:rPr>
          <w:fldChar w:fldCharType="end"/>
        </w:r>
      </w:hyperlink>
    </w:p>
    <w:p w:rsidR="00663276" w:rsidRDefault="005B6797" w:rsidP="00CF4079">
      <w:pPr>
        <w:pStyle w:val="TOC2"/>
        <w:rPr>
          <w:noProof/>
          <w:color w:val="auto"/>
          <w:sz w:val="22"/>
        </w:rPr>
      </w:pPr>
      <w:hyperlink w:anchor="_Toc388603476" w:history="1">
        <w:r w:rsidR="00663276" w:rsidRPr="00BF403C">
          <w:rPr>
            <w:rStyle w:val="Hyperlink"/>
            <w:noProof/>
          </w:rPr>
          <w:t>Microsoft Dynamics GP 2013</w:t>
        </w:r>
        <w:r w:rsidR="00663276">
          <w:rPr>
            <w:noProof/>
            <w:webHidden/>
          </w:rPr>
          <w:tab/>
        </w:r>
        <w:r w:rsidR="00061C1C">
          <w:rPr>
            <w:noProof/>
            <w:webHidden/>
          </w:rPr>
          <w:fldChar w:fldCharType="begin"/>
        </w:r>
        <w:r w:rsidR="00663276">
          <w:rPr>
            <w:noProof/>
            <w:webHidden/>
          </w:rPr>
          <w:instrText xml:space="preserve"> PAGEREF _Toc388603476 \h </w:instrText>
        </w:r>
        <w:r w:rsidR="00061C1C">
          <w:rPr>
            <w:noProof/>
            <w:webHidden/>
          </w:rPr>
        </w:r>
        <w:r w:rsidR="00061C1C">
          <w:rPr>
            <w:noProof/>
            <w:webHidden/>
          </w:rPr>
          <w:fldChar w:fldCharType="separate"/>
        </w:r>
        <w:r w:rsidR="006512B2">
          <w:rPr>
            <w:noProof/>
            <w:webHidden/>
          </w:rPr>
          <w:t>41</w:t>
        </w:r>
        <w:r w:rsidR="00061C1C">
          <w:rPr>
            <w:noProof/>
            <w:webHidden/>
          </w:rPr>
          <w:fldChar w:fldCharType="end"/>
        </w:r>
      </w:hyperlink>
    </w:p>
    <w:p w:rsidR="00663276" w:rsidRDefault="005B6797" w:rsidP="00CF4079">
      <w:pPr>
        <w:pStyle w:val="TOC2"/>
        <w:rPr>
          <w:noProof/>
          <w:color w:val="auto"/>
          <w:sz w:val="22"/>
        </w:rPr>
      </w:pPr>
      <w:hyperlink w:anchor="_Toc388603477" w:history="1">
        <w:r w:rsidR="00663276" w:rsidRPr="00BF403C">
          <w:rPr>
            <w:rStyle w:val="Hyperlink"/>
            <w:noProof/>
          </w:rPr>
          <w:t>Microsoft Dynamics NAV 2013 R2</w:t>
        </w:r>
        <w:r w:rsidR="00663276">
          <w:rPr>
            <w:noProof/>
            <w:webHidden/>
          </w:rPr>
          <w:tab/>
        </w:r>
        <w:r w:rsidR="00061C1C">
          <w:rPr>
            <w:noProof/>
            <w:webHidden/>
          </w:rPr>
          <w:fldChar w:fldCharType="begin"/>
        </w:r>
        <w:r w:rsidR="00663276">
          <w:rPr>
            <w:noProof/>
            <w:webHidden/>
          </w:rPr>
          <w:instrText xml:space="preserve"> PAGEREF _Toc388603477 \h </w:instrText>
        </w:r>
        <w:r w:rsidR="00061C1C">
          <w:rPr>
            <w:noProof/>
            <w:webHidden/>
          </w:rPr>
        </w:r>
        <w:r w:rsidR="00061C1C">
          <w:rPr>
            <w:noProof/>
            <w:webHidden/>
          </w:rPr>
          <w:fldChar w:fldCharType="separate"/>
        </w:r>
        <w:r w:rsidR="006512B2">
          <w:rPr>
            <w:noProof/>
            <w:webHidden/>
          </w:rPr>
          <w:t>43</w:t>
        </w:r>
        <w:r w:rsidR="00061C1C">
          <w:rPr>
            <w:noProof/>
            <w:webHidden/>
          </w:rPr>
          <w:fldChar w:fldCharType="end"/>
        </w:r>
      </w:hyperlink>
    </w:p>
    <w:p w:rsidR="00663276" w:rsidRDefault="005B6797" w:rsidP="00CF4079">
      <w:pPr>
        <w:pStyle w:val="TOC2"/>
        <w:rPr>
          <w:noProof/>
          <w:color w:val="auto"/>
          <w:sz w:val="22"/>
        </w:rPr>
      </w:pPr>
      <w:hyperlink w:anchor="_Toc388603478" w:history="1">
        <w:r w:rsidR="00663276" w:rsidRPr="00BF403C">
          <w:rPr>
            <w:rStyle w:val="Hyperlink"/>
            <w:noProof/>
          </w:rPr>
          <w:t>Microsoft Dynamics SL 2011</w:t>
        </w:r>
        <w:r w:rsidR="00663276">
          <w:rPr>
            <w:noProof/>
            <w:webHidden/>
          </w:rPr>
          <w:tab/>
        </w:r>
        <w:r w:rsidR="00061C1C">
          <w:rPr>
            <w:noProof/>
            <w:webHidden/>
          </w:rPr>
          <w:fldChar w:fldCharType="begin"/>
        </w:r>
        <w:r w:rsidR="00663276">
          <w:rPr>
            <w:noProof/>
            <w:webHidden/>
          </w:rPr>
          <w:instrText xml:space="preserve"> PAGEREF _Toc388603478 \h </w:instrText>
        </w:r>
        <w:r w:rsidR="00061C1C">
          <w:rPr>
            <w:noProof/>
            <w:webHidden/>
          </w:rPr>
        </w:r>
        <w:r w:rsidR="00061C1C">
          <w:rPr>
            <w:noProof/>
            <w:webHidden/>
          </w:rPr>
          <w:fldChar w:fldCharType="separate"/>
        </w:r>
        <w:r w:rsidR="006512B2">
          <w:rPr>
            <w:noProof/>
            <w:webHidden/>
          </w:rPr>
          <w:t>44</w:t>
        </w:r>
        <w:r w:rsidR="00061C1C">
          <w:rPr>
            <w:noProof/>
            <w:webHidden/>
          </w:rPr>
          <w:fldChar w:fldCharType="end"/>
        </w:r>
      </w:hyperlink>
    </w:p>
    <w:p w:rsidR="00663276" w:rsidRDefault="005B6797" w:rsidP="00CF4079">
      <w:pPr>
        <w:pStyle w:val="TOC2"/>
        <w:ind w:left="144" w:firstLine="0"/>
        <w:rPr>
          <w:noProof/>
          <w:color w:val="auto"/>
          <w:sz w:val="22"/>
        </w:rPr>
      </w:pPr>
      <w:hyperlink w:anchor="_Toc388603479" w:history="1">
        <w:r w:rsidR="00663276" w:rsidRPr="00BF403C">
          <w:rPr>
            <w:rStyle w:val="Hyperlink"/>
            <w:noProof/>
          </w:rPr>
          <w:t xml:space="preserve">Microsoft User Experience Virtualization Hosting </w:t>
        </w:r>
        <w:r w:rsidR="00C72C4A">
          <w:rPr>
            <w:rStyle w:val="Hyperlink"/>
            <w:noProof/>
          </w:rPr>
          <w:br/>
        </w:r>
        <w:r w:rsidR="00663276" w:rsidRPr="00BF403C">
          <w:rPr>
            <w:rStyle w:val="Hyperlink"/>
            <w:noProof/>
          </w:rPr>
          <w:t>para Desktops v2.0</w:t>
        </w:r>
        <w:r w:rsidR="00663276">
          <w:rPr>
            <w:noProof/>
            <w:webHidden/>
          </w:rPr>
          <w:tab/>
        </w:r>
        <w:r w:rsidR="00061C1C">
          <w:rPr>
            <w:noProof/>
            <w:webHidden/>
          </w:rPr>
          <w:fldChar w:fldCharType="begin"/>
        </w:r>
        <w:r w:rsidR="00663276">
          <w:rPr>
            <w:noProof/>
            <w:webHidden/>
          </w:rPr>
          <w:instrText xml:space="preserve"> PAGEREF _Toc388603479 \h </w:instrText>
        </w:r>
        <w:r w:rsidR="00061C1C">
          <w:rPr>
            <w:noProof/>
            <w:webHidden/>
          </w:rPr>
        </w:r>
        <w:r w:rsidR="00061C1C">
          <w:rPr>
            <w:noProof/>
            <w:webHidden/>
          </w:rPr>
          <w:fldChar w:fldCharType="separate"/>
        </w:r>
        <w:r w:rsidR="006512B2">
          <w:rPr>
            <w:noProof/>
            <w:webHidden/>
          </w:rPr>
          <w:t>45</w:t>
        </w:r>
        <w:r w:rsidR="00061C1C">
          <w:rPr>
            <w:noProof/>
            <w:webHidden/>
          </w:rPr>
          <w:fldChar w:fldCharType="end"/>
        </w:r>
      </w:hyperlink>
    </w:p>
    <w:p w:rsidR="00663276" w:rsidRDefault="005B6797" w:rsidP="00CF4079">
      <w:pPr>
        <w:pStyle w:val="TOC2"/>
        <w:rPr>
          <w:noProof/>
          <w:color w:val="auto"/>
          <w:sz w:val="22"/>
        </w:rPr>
      </w:pPr>
      <w:hyperlink w:anchor="_Toc388603480" w:history="1">
        <w:r w:rsidR="00663276" w:rsidRPr="00BF403C">
          <w:rPr>
            <w:rStyle w:val="Hyperlink"/>
            <w:noProof/>
          </w:rPr>
          <w:t>Office Multi Language Pack 2013</w:t>
        </w:r>
        <w:r w:rsidR="00663276">
          <w:rPr>
            <w:noProof/>
            <w:webHidden/>
          </w:rPr>
          <w:tab/>
        </w:r>
        <w:r w:rsidR="00061C1C">
          <w:rPr>
            <w:noProof/>
            <w:webHidden/>
          </w:rPr>
          <w:fldChar w:fldCharType="begin"/>
        </w:r>
        <w:r w:rsidR="00663276">
          <w:rPr>
            <w:noProof/>
            <w:webHidden/>
          </w:rPr>
          <w:instrText xml:space="preserve"> PAGEREF _Toc388603480 \h </w:instrText>
        </w:r>
        <w:r w:rsidR="00061C1C">
          <w:rPr>
            <w:noProof/>
            <w:webHidden/>
          </w:rPr>
        </w:r>
        <w:r w:rsidR="00061C1C">
          <w:rPr>
            <w:noProof/>
            <w:webHidden/>
          </w:rPr>
          <w:fldChar w:fldCharType="separate"/>
        </w:r>
        <w:r w:rsidR="006512B2">
          <w:rPr>
            <w:noProof/>
            <w:webHidden/>
          </w:rPr>
          <w:t>45</w:t>
        </w:r>
        <w:r w:rsidR="00061C1C">
          <w:rPr>
            <w:noProof/>
            <w:webHidden/>
          </w:rPr>
          <w:fldChar w:fldCharType="end"/>
        </w:r>
      </w:hyperlink>
    </w:p>
    <w:p w:rsidR="00663276" w:rsidRDefault="005B6797" w:rsidP="00CF4079">
      <w:pPr>
        <w:pStyle w:val="TOC2"/>
        <w:rPr>
          <w:noProof/>
          <w:color w:val="auto"/>
          <w:sz w:val="22"/>
        </w:rPr>
      </w:pPr>
      <w:hyperlink w:anchor="_Toc388603481" w:history="1">
        <w:r w:rsidR="00663276" w:rsidRPr="00BF403C">
          <w:rPr>
            <w:rStyle w:val="Hyperlink"/>
            <w:noProof/>
          </w:rPr>
          <w:t>Office Professional Plus 2013</w:t>
        </w:r>
        <w:r w:rsidR="00663276">
          <w:rPr>
            <w:noProof/>
            <w:webHidden/>
          </w:rPr>
          <w:tab/>
        </w:r>
        <w:r w:rsidR="00061C1C">
          <w:rPr>
            <w:noProof/>
            <w:webHidden/>
          </w:rPr>
          <w:fldChar w:fldCharType="begin"/>
        </w:r>
        <w:r w:rsidR="00663276">
          <w:rPr>
            <w:noProof/>
            <w:webHidden/>
          </w:rPr>
          <w:instrText xml:space="preserve"> PAGEREF _Toc388603481 \h </w:instrText>
        </w:r>
        <w:r w:rsidR="00061C1C">
          <w:rPr>
            <w:noProof/>
            <w:webHidden/>
          </w:rPr>
        </w:r>
        <w:r w:rsidR="00061C1C">
          <w:rPr>
            <w:noProof/>
            <w:webHidden/>
          </w:rPr>
          <w:fldChar w:fldCharType="separate"/>
        </w:r>
        <w:r w:rsidR="006512B2">
          <w:rPr>
            <w:noProof/>
            <w:webHidden/>
          </w:rPr>
          <w:t>46</w:t>
        </w:r>
        <w:r w:rsidR="00061C1C">
          <w:rPr>
            <w:noProof/>
            <w:webHidden/>
          </w:rPr>
          <w:fldChar w:fldCharType="end"/>
        </w:r>
      </w:hyperlink>
    </w:p>
    <w:p w:rsidR="00663276" w:rsidRDefault="005B6797" w:rsidP="00CF4079">
      <w:pPr>
        <w:pStyle w:val="TOC2"/>
        <w:rPr>
          <w:noProof/>
          <w:color w:val="auto"/>
          <w:sz w:val="22"/>
        </w:rPr>
      </w:pPr>
      <w:hyperlink w:anchor="_Toc388603482" w:history="1">
        <w:r w:rsidR="00663276" w:rsidRPr="00BF403C">
          <w:rPr>
            <w:rStyle w:val="Hyperlink"/>
            <w:noProof/>
          </w:rPr>
          <w:t>Office Standard 2013</w:t>
        </w:r>
        <w:r w:rsidR="00663276">
          <w:rPr>
            <w:noProof/>
            <w:webHidden/>
          </w:rPr>
          <w:tab/>
        </w:r>
        <w:r w:rsidR="00061C1C">
          <w:rPr>
            <w:noProof/>
            <w:webHidden/>
          </w:rPr>
          <w:fldChar w:fldCharType="begin"/>
        </w:r>
        <w:r w:rsidR="00663276">
          <w:rPr>
            <w:noProof/>
            <w:webHidden/>
          </w:rPr>
          <w:instrText xml:space="preserve"> PAGEREF _Toc388603482 \h </w:instrText>
        </w:r>
        <w:r w:rsidR="00061C1C">
          <w:rPr>
            <w:noProof/>
            <w:webHidden/>
          </w:rPr>
        </w:r>
        <w:r w:rsidR="00061C1C">
          <w:rPr>
            <w:noProof/>
            <w:webHidden/>
          </w:rPr>
          <w:fldChar w:fldCharType="separate"/>
        </w:r>
        <w:r w:rsidR="006512B2">
          <w:rPr>
            <w:noProof/>
            <w:webHidden/>
          </w:rPr>
          <w:t>46</w:t>
        </w:r>
        <w:r w:rsidR="00061C1C">
          <w:rPr>
            <w:noProof/>
            <w:webHidden/>
          </w:rPr>
          <w:fldChar w:fldCharType="end"/>
        </w:r>
      </w:hyperlink>
    </w:p>
    <w:p w:rsidR="00663276" w:rsidRDefault="005B6797" w:rsidP="00CF4079">
      <w:pPr>
        <w:pStyle w:val="TOC2"/>
        <w:rPr>
          <w:noProof/>
          <w:color w:val="auto"/>
          <w:sz w:val="22"/>
        </w:rPr>
      </w:pPr>
      <w:hyperlink w:anchor="_Toc388603483" w:history="1">
        <w:r w:rsidR="00663276" w:rsidRPr="00BF403C">
          <w:rPr>
            <w:rStyle w:val="Hyperlink"/>
            <w:noProof/>
          </w:rPr>
          <w:t>Productivity Suite</w:t>
        </w:r>
        <w:r w:rsidR="00663276">
          <w:rPr>
            <w:noProof/>
            <w:webHidden/>
          </w:rPr>
          <w:tab/>
        </w:r>
        <w:r w:rsidR="00061C1C">
          <w:rPr>
            <w:noProof/>
            <w:webHidden/>
          </w:rPr>
          <w:fldChar w:fldCharType="begin"/>
        </w:r>
        <w:r w:rsidR="00663276">
          <w:rPr>
            <w:noProof/>
            <w:webHidden/>
          </w:rPr>
          <w:instrText xml:space="preserve"> PAGEREF _Toc388603483 \h </w:instrText>
        </w:r>
        <w:r w:rsidR="00061C1C">
          <w:rPr>
            <w:noProof/>
            <w:webHidden/>
          </w:rPr>
        </w:r>
        <w:r w:rsidR="00061C1C">
          <w:rPr>
            <w:noProof/>
            <w:webHidden/>
          </w:rPr>
          <w:fldChar w:fldCharType="separate"/>
        </w:r>
        <w:r w:rsidR="006512B2">
          <w:rPr>
            <w:noProof/>
            <w:webHidden/>
          </w:rPr>
          <w:t>46</w:t>
        </w:r>
        <w:r w:rsidR="00061C1C">
          <w:rPr>
            <w:noProof/>
            <w:webHidden/>
          </w:rPr>
          <w:fldChar w:fldCharType="end"/>
        </w:r>
      </w:hyperlink>
    </w:p>
    <w:p w:rsidR="00663276" w:rsidRDefault="005B6797" w:rsidP="00CF4079">
      <w:pPr>
        <w:pStyle w:val="TOC2"/>
        <w:rPr>
          <w:noProof/>
          <w:color w:val="auto"/>
          <w:sz w:val="22"/>
        </w:rPr>
      </w:pPr>
      <w:hyperlink w:anchor="_Toc388603484" w:history="1">
        <w:r w:rsidR="00663276" w:rsidRPr="00BF403C">
          <w:rPr>
            <w:rStyle w:val="Hyperlink"/>
            <w:noProof/>
          </w:rPr>
          <w:t>Project 2013 Professional</w:t>
        </w:r>
        <w:r w:rsidR="00663276">
          <w:rPr>
            <w:noProof/>
            <w:webHidden/>
          </w:rPr>
          <w:tab/>
        </w:r>
        <w:r w:rsidR="00061C1C">
          <w:rPr>
            <w:noProof/>
            <w:webHidden/>
          </w:rPr>
          <w:fldChar w:fldCharType="begin"/>
        </w:r>
        <w:r w:rsidR="00663276">
          <w:rPr>
            <w:noProof/>
            <w:webHidden/>
          </w:rPr>
          <w:instrText xml:space="preserve"> PAGEREF _Toc388603484 \h </w:instrText>
        </w:r>
        <w:r w:rsidR="00061C1C">
          <w:rPr>
            <w:noProof/>
            <w:webHidden/>
          </w:rPr>
        </w:r>
        <w:r w:rsidR="00061C1C">
          <w:rPr>
            <w:noProof/>
            <w:webHidden/>
          </w:rPr>
          <w:fldChar w:fldCharType="separate"/>
        </w:r>
        <w:r w:rsidR="006512B2">
          <w:rPr>
            <w:noProof/>
            <w:webHidden/>
          </w:rPr>
          <w:t>47</w:t>
        </w:r>
        <w:r w:rsidR="00061C1C">
          <w:rPr>
            <w:noProof/>
            <w:webHidden/>
          </w:rPr>
          <w:fldChar w:fldCharType="end"/>
        </w:r>
      </w:hyperlink>
    </w:p>
    <w:p w:rsidR="00663276" w:rsidRDefault="005B6797" w:rsidP="00CF4079">
      <w:pPr>
        <w:pStyle w:val="TOC2"/>
        <w:rPr>
          <w:noProof/>
          <w:color w:val="auto"/>
          <w:sz w:val="22"/>
        </w:rPr>
      </w:pPr>
      <w:hyperlink w:anchor="_Toc388603485" w:history="1">
        <w:r w:rsidR="00663276" w:rsidRPr="00BF403C">
          <w:rPr>
            <w:rStyle w:val="Hyperlink"/>
            <w:noProof/>
          </w:rPr>
          <w:t>Project 2013 Standard</w:t>
        </w:r>
        <w:r w:rsidR="00663276">
          <w:rPr>
            <w:noProof/>
            <w:webHidden/>
          </w:rPr>
          <w:tab/>
        </w:r>
        <w:r w:rsidR="00061C1C">
          <w:rPr>
            <w:noProof/>
            <w:webHidden/>
          </w:rPr>
          <w:fldChar w:fldCharType="begin"/>
        </w:r>
        <w:r w:rsidR="00663276">
          <w:rPr>
            <w:noProof/>
            <w:webHidden/>
          </w:rPr>
          <w:instrText xml:space="preserve"> PAGEREF _Toc388603485 \h </w:instrText>
        </w:r>
        <w:r w:rsidR="00061C1C">
          <w:rPr>
            <w:noProof/>
            <w:webHidden/>
          </w:rPr>
        </w:r>
        <w:r w:rsidR="00061C1C">
          <w:rPr>
            <w:noProof/>
            <w:webHidden/>
          </w:rPr>
          <w:fldChar w:fldCharType="separate"/>
        </w:r>
        <w:r w:rsidR="006512B2">
          <w:rPr>
            <w:noProof/>
            <w:webHidden/>
          </w:rPr>
          <w:t>47</w:t>
        </w:r>
        <w:r w:rsidR="00061C1C">
          <w:rPr>
            <w:noProof/>
            <w:webHidden/>
          </w:rPr>
          <w:fldChar w:fldCharType="end"/>
        </w:r>
      </w:hyperlink>
    </w:p>
    <w:p w:rsidR="00663276" w:rsidRDefault="005B6797" w:rsidP="00CF4079">
      <w:pPr>
        <w:pStyle w:val="TOC2"/>
        <w:rPr>
          <w:noProof/>
          <w:color w:val="auto"/>
          <w:sz w:val="22"/>
        </w:rPr>
      </w:pPr>
      <w:hyperlink w:anchor="_Toc388603486" w:history="1">
        <w:r w:rsidR="00663276" w:rsidRPr="00BF403C">
          <w:rPr>
            <w:rStyle w:val="Hyperlink"/>
            <w:noProof/>
          </w:rPr>
          <w:t>Project Server 2013</w:t>
        </w:r>
        <w:r w:rsidR="00663276">
          <w:rPr>
            <w:noProof/>
            <w:webHidden/>
          </w:rPr>
          <w:tab/>
        </w:r>
        <w:r w:rsidR="00061C1C">
          <w:rPr>
            <w:noProof/>
            <w:webHidden/>
          </w:rPr>
          <w:fldChar w:fldCharType="begin"/>
        </w:r>
        <w:r w:rsidR="00663276">
          <w:rPr>
            <w:noProof/>
            <w:webHidden/>
          </w:rPr>
          <w:instrText xml:space="preserve"> PAGEREF _Toc388603486 \h </w:instrText>
        </w:r>
        <w:r w:rsidR="00061C1C">
          <w:rPr>
            <w:noProof/>
            <w:webHidden/>
          </w:rPr>
        </w:r>
        <w:r w:rsidR="00061C1C">
          <w:rPr>
            <w:noProof/>
            <w:webHidden/>
          </w:rPr>
          <w:fldChar w:fldCharType="separate"/>
        </w:r>
        <w:r w:rsidR="006512B2">
          <w:rPr>
            <w:noProof/>
            <w:webHidden/>
          </w:rPr>
          <w:t>48</w:t>
        </w:r>
        <w:r w:rsidR="00061C1C">
          <w:rPr>
            <w:noProof/>
            <w:webHidden/>
          </w:rPr>
          <w:fldChar w:fldCharType="end"/>
        </w:r>
      </w:hyperlink>
    </w:p>
    <w:p w:rsidR="00663276" w:rsidRDefault="005B6797" w:rsidP="00CF4079">
      <w:pPr>
        <w:pStyle w:val="TOC2"/>
        <w:rPr>
          <w:noProof/>
          <w:color w:val="auto"/>
          <w:sz w:val="22"/>
        </w:rPr>
      </w:pPr>
      <w:hyperlink w:anchor="_Toc388603487" w:history="1">
        <w:r w:rsidR="00663276" w:rsidRPr="00BF403C">
          <w:rPr>
            <w:rStyle w:val="Hyperlink"/>
            <w:noProof/>
          </w:rPr>
          <w:t>SharePoint Server 2013</w:t>
        </w:r>
        <w:r w:rsidR="00663276">
          <w:rPr>
            <w:noProof/>
            <w:webHidden/>
          </w:rPr>
          <w:tab/>
        </w:r>
        <w:r w:rsidR="00061C1C">
          <w:rPr>
            <w:noProof/>
            <w:webHidden/>
          </w:rPr>
          <w:fldChar w:fldCharType="begin"/>
        </w:r>
        <w:r w:rsidR="00663276">
          <w:rPr>
            <w:noProof/>
            <w:webHidden/>
          </w:rPr>
          <w:instrText xml:space="preserve"> PAGEREF _Toc388603487 \h </w:instrText>
        </w:r>
        <w:r w:rsidR="00061C1C">
          <w:rPr>
            <w:noProof/>
            <w:webHidden/>
          </w:rPr>
        </w:r>
        <w:r w:rsidR="00061C1C">
          <w:rPr>
            <w:noProof/>
            <w:webHidden/>
          </w:rPr>
          <w:fldChar w:fldCharType="separate"/>
        </w:r>
        <w:r w:rsidR="006512B2">
          <w:rPr>
            <w:noProof/>
            <w:webHidden/>
          </w:rPr>
          <w:t>48</w:t>
        </w:r>
        <w:r w:rsidR="00061C1C">
          <w:rPr>
            <w:noProof/>
            <w:webHidden/>
          </w:rPr>
          <w:fldChar w:fldCharType="end"/>
        </w:r>
      </w:hyperlink>
    </w:p>
    <w:p w:rsidR="00663276" w:rsidRDefault="005B6797" w:rsidP="00CF4079">
      <w:pPr>
        <w:pStyle w:val="TOC2"/>
        <w:rPr>
          <w:noProof/>
          <w:color w:val="auto"/>
          <w:sz w:val="22"/>
        </w:rPr>
      </w:pPr>
      <w:hyperlink w:anchor="_Toc388603488" w:history="1">
        <w:r w:rsidR="00663276" w:rsidRPr="00BF403C">
          <w:rPr>
            <w:rStyle w:val="Hyperlink"/>
            <w:noProof/>
          </w:rPr>
          <w:t>SQL Server 2014 Standard</w:t>
        </w:r>
        <w:r w:rsidR="00663276">
          <w:rPr>
            <w:noProof/>
            <w:webHidden/>
          </w:rPr>
          <w:tab/>
        </w:r>
        <w:r w:rsidR="00061C1C">
          <w:rPr>
            <w:noProof/>
            <w:webHidden/>
          </w:rPr>
          <w:fldChar w:fldCharType="begin"/>
        </w:r>
        <w:r w:rsidR="00663276">
          <w:rPr>
            <w:noProof/>
            <w:webHidden/>
          </w:rPr>
          <w:instrText xml:space="preserve"> PAGEREF _Toc388603488 \h </w:instrText>
        </w:r>
        <w:r w:rsidR="00061C1C">
          <w:rPr>
            <w:noProof/>
            <w:webHidden/>
          </w:rPr>
        </w:r>
        <w:r w:rsidR="00061C1C">
          <w:rPr>
            <w:noProof/>
            <w:webHidden/>
          </w:rPr>
          <w:fldChar w:fldCharType="separate"/>
        </w:r>
        <w:r w:rsidR="006512B2">
          <w:rPr>
            <w:noProof/>
            <w:webHidden/>
          </w:rPr>
          <w:t>49</w:t>
        </w:r>
        <w:r w:rsidR="00061C1C">
          <w:rPr>
            <w:noProof/>
            <w:webHidden/>
          </w:rPr>
          <w:fldChar w:fldCharType="end"/>
        </w:r>
      </w:hyperlink>
    </w:p>
    <w:p w:rsidR="00663276" w:rsidRDefault="005B6797" w:rsidP="00CF4079">
      <w:pPr>
        <w:pStyle w:val="TOC2"/>
        <w:rPr>
          <w:noProof/>
          <w:color w:val="auto"/>
          <w:sz w:val="22"/>
        </w:rPr>
      </w:pPr>
      <w:hyperlink w:anchor="_Toc388603489" w:history="1">
        <w:r w:rsidR="00663276" w:rsidRPr="00BF403C">
          <w:rPr>
            <w:rStyle w:val="Hyperlink"/>
            <w:noProof/>
          </w:rPr>
          <w:t>SQL Server 2014 Business Intelligence</w:t>
        </w:r>
        <w:r w:rsidR="00663276">
          <w:rPr>
            <w:noProof/>
            <w:webHidden/>
          </w:rPr>
          <w:tab/>
        </w:r>
        <w:r w:rsidR="00061C1C">
          <w:rPr>
            <w:noProof/>
            <w:webHidden/>
          </w:rPr>
          <w:fldChar w:fldCharType="begin"/>
        </w:r>
        <w:r w:rsidR="00663276">
          <w:rPr>
            <w:noProof/>
            <w:webHidden/>
          </w:rPr>
          <w:instrText xml:space="preserve"> PAGEREF _Toc388603489 \h </w:instrText>
        </w:r>
        <w:r w:rsidR="00061C1C">
          <w:rPr>
            <w:noProof/>
            <w:webHidden/>
          </w:rPr>
        </w:r>
        <w:r w:rsidR="00061C1C">
          <w:rPr>
            <w:noProof/>
            <w:webHidden/>
          </w:rPr>
          <w:fldChar w:fldCharType="separate"/>
        </w:r>
        <w:r w:rsidR="006512B2">
          <w:rPr>
            <w:noProof/>
            <w:webHidden/>
          </w:rPr>
          <w:t>49</w:t>
        </w:r>
        <w:r w:rsidR="00061C1C">
          <w:rPr>
            <w:noProof/>
            <w:webHidden/>
          </w:rPr>
          <w:fldChar w:fldCharType="end"/>
        </w:r>
      </w:hyperlink>
    </w:p>
    <w:p w:rsidR="00663276" w:rsidRDefault="005B6797" w:rsidP="00CF4079">
      <w:pPr>
        <w:pStyle w:val="TOC2"/>
        <w:rPr>
          <w:noProof/>
          <w:color w:val="auto"/>
          <w:sz w:val="22"/>
        </w:rPr>
      </w:pPr>
      <w:hyperlink w:anchor="_Toc388603490" w:history="1">
        <w:r w:rsidR="00663276" w:rsidRPr="00BF403C">
          <w:rPr>
            <w:rStyle w:val="Hyperlink"/>
            <w:noProof/>
          </w:rPr>
          <w:t>System Center 2012 R2 Client Management Suite</w:t>
        </w:r>
        <w:r w:rsidR="00663276">
          <w:rPr>
            <w:noProof/>
            <w:webHidden/>
          </w:rPr>
          <w:tab/>
        </w:r>
        <w:r w:rsidR="00061C1C">
          <w:rPr>
            <w:noProof/>
            <w:webHidden/>
          </w:rPr>
          <w:fldChar w:fldCharType="begin"/>
        </w:r>
        <w:r w:rsidR="00663276">
          <w:rPr>
            <w:noProof/>
            <w:webHidden/>
          </w:rPr>
          <w:instrText xml:space="preserve"> PAGEREF _Toc388603490 \h </w:instrText>
        </w:r>
        <w:r w:rsidR="00061C1C">
          <w:rPr>
            <w:noProof/>
            <w:webHidden/>
          </w:rPr>
        </w:r>
        <w:r w:rsidR="00061C1C">
          <w:rPr>
            <w:noProof/>
            <w:webHidden/>
          </w:rPr>
          <w:fldChar w:fldCharType="separate"/>
        </w:r>
        <w:r w:rsidR="006512B2">
          <w:rPr>
            <w:noProof/>
            <w:webHidden/>
          </w:rPr>
          <w:t>50</w:t>
        </w:r>
        <w:r w:rsidR="00061C1C">
          <w:rPr>
            <w:noProof/>
            <w:webHidden/>
          </w:rPr>
          <w:fldChar w:fldCharType="end"/>
        </w:r>
      </w:hyperlink>
    </w:p>
    <w:p w:rsidR="00663276" w:rsidRDefault="005B6797" w:rsidP="00CF4079">
      <w:pPr>
        <w:pStyle w:val="TOC2"/>
        <w:rPr>
          <w:noProof/>
          <w:color w:val="auto"/>
          <w:sz w:val="22"/>
        </w:rPr>
      </w:pPr>
      <w:hyperlink w:anchor="_Toc388603491" w:history="1">
        <w:r w:rsidR="00663276" w:rsidRPr="00BF403C">
          <w:rPr>
            <w:rStyle w:val="Hyperlink"/>
            <w:noProof/>
          </w:rPr>
          <w:t>System Center 2012 R2 Configuration Manager</w:t>
        </w:r>
        <w:r w:rsidR="00663276">
          <w:rPr>
            <w:noProof/>
            <w:webHidden/>
          </w:rPr>
          <w:tab/>
        </w:r>
        <w:r w:rsidR="00061C1C">
          <w:rPr>
            <w:noProof/>
            <w:webHidden/>
          </w:rPr>
          <w:fldChar w:fldCharType="begin"/>
        </w:r>
        <w:r w:rsidR="00663276">
          <w:rPr>
            <w:noProof/>
            <w:webHidden/>
          </w:rPr>
          <w:instrText xml:space="preserve"> PAGEREF _Toc388603491 \h </w:instrText>
        </w:r>
        <w:r w:rsidR="00061C1C">
          <w:rPr>
            <w:noProof/>
            <w:webHidden/>
          </w:rPr>
        </w:r>
        <w:r w:rsidR="00061C1C">
          <w:rPr>
            <w:noProof/>
            <w:webHidden/>
          </w:rPr>
          <w:fldChar w:fldCharType="separate"/>
        </w:r>
        <w:r w:rsidR="006512B2">
          <w:rPr>
            <w:noProof/>
            <w:webHidden/>
          </w:rPr>
          <w:t>50</w:t>
        </w:r>
        <w:r w:rsidR="00061C1C">
          <w:rPr>
            <w:noProof/>
            <w:webHidden/>
          </w:rPr>
          <w:fldChar w:fldCharType="end"/>
        </w:r>
      </w:hyperlink>
    </w:p>
    <w:p w:rsidR="00663276" w:rsidRDefault="005B6797" w:rsidP="00CF4079">
      <w:pPr>
        <w:pStyle w:val="TOC2"/>
        <w:rPr>
          <w:noProof/>
          <w:color w:val="auto"/>
          <w:sz w:val="22"/>
        </w:rPr>
      </w:pPr>
      <w:hyperlink w:anchor="_Toc388603492" w:history="1">
        <w:r w:rsidR="00663276" w:rsidRPr="00BF403C">
          <w:rPr>
            <w:rStyle w:val="Hyperlink"/>
            <w:noProof/>
          </w:rPr>
          <w:t>Visio 2013 Professional</w:t>
        </w:r>
        <w:r w:rsidR="00663276">
          <w:rPr>
            <w:noProof/>
            <w:webHidden/>
          </w:rPr>
          <w:tab/>
        </w:r>
        <w:r w:rsidR="00061C1C">
          <w:rPr>
            <w:noProof/>
            <w:webHidden/>
          </w:rPr>
          <w:fldChar w:fldCharType="begin"/>
        </w:r>
        <w:r w:rsidR="00663276">
          <w:rPr>
            <w:noProof/>
            <w:webHidden/>
          </w:rPr>
          <w:instrText xml:space="preserve"> PAGEREF _Toc388603492 \h </w:instrText>
        </w:r>
        <w:r w:rsidR="00061C1C">
          <w:rPr>
            <w:noProof/>
            <w:webHidden/>
          </w:rPr>
        </w:r>
        <w:r w:rsidR="00061C1C">
          <w:rPr>
            <w:noProof/>
            <w:webHidden/>
          </w:rPr>
          <w:fldChar w:fldCharType="separate"/>
        </w:r>
        <w:r w:rsidR="006512B2">
          <w:rPr>
            <w:noProof/>
            <w:webHidden/>
          </w:rPr>
          <w:t>50</w:t>
        </w:r>
        <w:r w:rsidR="00061C1C">
          <w:rPr>
            <w:noProof/>
            <w:webHidden/>
          </w:rPr>
          <w:fldChar w:fldCharType="end"/>
        </w:r>
      </w:hyperlink>
    </w:p>
    <w:p w:rsidR="00663276" w:rsidRDefault="005B6797" w:rsidP="00CF4079">
      <w:pPr>
        <w:pStyle w:val="TOC2"/>
        <w:rPr>
          <w:noProof/>
          <w:color w:val="auto"/>
          <w:sz w:val="22"/>
        </w:rPr>
      </w:pPr>
      <w:hyperlink w:anchor="_Toc388603493" w:history="1">
        <w:r w:rsidR="00663276" w:rsidRPr="00BF403C">
          <w:rPr>
            <w:rStyle w:val="Hyperlink"/>
            <w:noProof/>
          </w:rPr>
          <w:t>Visio 2013 Standard</w:t>
        </w:r>
        <w:r w:rsidR="00663276">
          <w:rPr>
            <w:noProof/>
            <w:webHidden/>
          </w:rPr>
          <w:tab/>
        </w:r>
        <w:r w:rsidR="00061C1C">
          <w:rPr>
            <w:noProof/>
            <w:webHidden/>
          </w:rPr>
          <w:fldChar w:fldCharType="begin"/>
        </w:r>
        <w:r w:rsidR="00663276">
          <w:rPr>
            <w:noProof/>
            <w:webHidden/>
          </w:rPr>
          <w:instrText xml:space="preserve"> PAGEREF _Toc388603493 \h </w:instrText>
        </w:r>
        <w:r w:rsidR="00061C1C">
          <w:rPr>
            <w:noProof/>
            <w:webHidden/>
          </w:rPr>
        </w:r>
        <w:r w:rsidR="00061C1C">
          <w:rPr>
            <w:noProof/>
            <w:webHidden/>
          </w:rPr>
          <w:fldChar w:fldCharType="separate"/>
        </w:r>
        <w:r w:rsidR="006512B2">
          <w:rPr>
            <w:noProof/>
            <w:webHidden/>
          </w:rPr>
          <w:t>51</w:t>
        </w:r>
        <w:r w:rsidR="00061C1C">
          <w:rPr>
            <w:noProof/>
            <w:webHidden/>
          </w:rPr>
          <w:fldChar w:fldCharType="end"/>
        </w:r>
      </w:hyperlink>
    </w:p>
    <w:p w:rsidR="00663276" w:rsidRDefault="005B6797" w:rsidP="00CF4079">
      <w:pPr>
        <w:pStyle w:val="TOC2"/>
        <w:rPr>
          <w:noProof/>
          <w:color w:val="auto"/>
          <w:sz w:val="22"/>
        </w:rPr>
      </w:pPr>
      <w:hyperlink w:anchor="_Toc388603494" w:history="1">
        <w:r w:rsidR="00663276" w:rsidRPr="00BF403C">
          <w:rPr>
            <w:rStyle w:val="Hyperlink"/>
            <w:noProof/>
          </w:rPr>
          <w:t>Visual Studio Premium 2013</w:t>
        </w:r>
        <w:r w:rsidR="00663276">
          <w:rPr>
            <w:noProof/>
            <w:webHidden/>
          </w:rPr>
          <w:tab/>
        </w:r>
        <w:r w:rsidR="00061C1C">
          <w:rPr>
            <w:noProof/>
            <w:webHidden/>
          </w:rPr>
          <w:fldChar w:fldCharType="begin"/>
        </w:r>
        <w:r w:rsidR="00663276">
          <w:rPr>
            <w:noProof/>
            <w:webHidden/>
          </w:rPr>
          <w:instrText xml:space="preserve"> PAGEREF _Toc388603494 \h </w:instrText>
        </w:r>
        <w:r w:rsidR="00061C1C">
          <w:rPr>
            <w:noProof/>
            <w:webHidden/>
          </w:rPr>
        </w:r>
        <w:r w:rsidR="00061C1C">
          <w:rPr>
            <w:noProof/>
            <w:webHidden/>
          </w:rPr>
          <w:fldChar w:fldCharType="separate"/>
        </w:r>
        <w:r w:rsidR="006512B2">
          <w:rPr>
            <w:noProof/>
            <w:webHidden/>
          </w:rPr>
          <w:t>51</w:t>
        </w:r>
        <w:r w:rsidR="00061C1C">
          <w:rPr>
            <w:noProof/>
            <w:webHidden/>
          </w:rPr>
          <w:fldChar w:fldCharType="end"/>
        </w:r>
      </w:hyperlink>
    </w:p>
    <w:p w:rsidR="00663276" w:rsidRDefault="005B6797" w:rsidP="00CF4079">
      <w:pPr>
        <w:pStyle w:val="TOC2"/>
        <w:rPr>
          <w:noProof/>
          <w:color w:val="auto"/>
          <w:sz w:val="22"/>
        </w:rPr>
      </w:pPr>
      <w:hyperlink w:anchor="_Toc388603495" w:history="1">
        <w:r w:rsidR="00663276" w:rsidRPr="00BF403C">
          <w:rPr>
            <w:rStyle w:val="Hyperlink"/>
            <w:noProof/>
          </w:rPr>
          <w:t>Visual Studio Professional 2013</w:t>
        </w:r>
        <w:r w:rsidR="00663276">
          <w:rPr>
            <w:noProof/>
            <w:webHidden/>
          </w:rPr>
          <w:tab/>
        </w:r>
        <w:r w:rsidR="00061C1C">
          <w:rPr>
            <w:noProof/>
            <w:webHidden/>
          </w:rPr>
          <w:fldChar w:fldCharType="begin"/>
        </w:r>
        <w:r w:rsidR="00663276">
          <w:rPr>
            <w:noProof/>
            <w:webHidden/>
          </w:rPr>
          <w:instrText xml:space="preserve"> PAGEREF _Toc388603495 \h </w:instrText>
        </w:r>
        <w:r w:rsidR="00061C1C">
          <w:rPr>
            <w:noProof/>
            <w:webHidden/>
          </w:rPr>
        </w:r>
        <w:r w:rsidR="00061C1C">
          <w:rPr>
            <w:noProof/>
            <w:webHidden/>
          </w:rPr>
          <w:fldChar w:fldCharType="separate"/>
        </w:r>
        <w:r w:rsidR="006512B2">
          <w:rPr>
            <w:noProof/>
            <w:webHidden/>
          </w:rPr>
          <w:t>53</w:t>
        </w:r>
        <w:r w:rsidR="00061C1C">
          <w:rPr>
            <w:noProof/>
            <w:webHidden/>
          </w:rPr>
          <w:fldChar w:fldCharType="end"/>
        </w:r>
      </w:hyperlink>
    </w:p>
    <w:p w:rsidR="00663276" w:rsidRDefault="005B6797" w:rsidP="00CF4079">
      <w:pPr>
        <w:pStyle w:val="TOC2"/>
        <w:rPr>
          <w:noProof/>
          <w:color w:val="auto"/>
          <w:sz w:val="22"/>
        </w:rPr>
      </w:pPr>
      <w:hyperlink w:anchor="_Toc388603496" w:history="1">
        <w:r w:rsidR="00663276" w:rsidRPr="00BF403C">
          <w:rPr>
            <w:rStyle w:val="Hyperlink"/>
            <w:noProof/>
          </w:rPr>
          <w:t>Visual Studio Ultimate 2013</w:t>
        </w:r>
        <w:r w:rsidR="00663276">
          <w:rPr>
            <w:noProof/>
            <w:webHidden/>
          </w:rPr>
          <w:tab/>
        </w:r>
        <w:r w:rsidR="00061C1C">
          <w:rPr>
            <w:noProof/>
            <w:webHidden/>
          </w:rPr>
          <w:fldChar w:fldCharType="begin"/>
        </w:r>
        <w:r w:rsidR="00663276">
          <w:rPr>
            <w:noProof/>
            <w:webHidden/>
          </w:rPr>
          <w:instrText xml:space="preserve"> PAGEREF _Toc388603496 \h </w:instrText>
        </w:r>
        <w:r w:rsidR="00061C1C">
          <w:rPr>
            <w:noProof/>
            <w:webHidden/>
          </w:rPr>
        </w:r>
        <w:r w:rsidR="00061C1C">
          <w:rPr>
            <w:noProof/>
            <w:webHidden/>
          </w:rPr>
          <w:fldChar w:fldCharType="separate"/>
        </w:r>
        <w:r w:rsidR="006512B2">
          <w:rPr>
            <w:noProof/>
            <w:webHidden/>
          </w:rPr>
          <w:t>54</w:t>
        </w:r>
        <w:r w:rsidR="00061C1C">
          <w:rPr>
            <w:noProof/>
            <w:webHidden/>
          </w:rPr>
          <w:fldChar w:fldCharType="end"/>
        </w:r>
      </w:hyperlink>
    </w:p>
    <w:p w:rsidR="00663276" w:rsidRDefault="005B6797" w:rsidP="00CF4079">
      <w:pPr>
        <w:pStyle w:val="TOC2"/>
        <w:ind w:left="144" w:firstLine="0"/>
        <w:rPr>
          <w:noProof/>
          <w:color w:val="auto"/>
          <w:sz w:val="22"/>
        </w:rPr>
      </w:pPr>
      <w:hyperlink w:anchor="_Toc388603497" w:history="1">
        <w:r w:rsidR="00663276" w:rsidRPr="00BF403C">
          <w:rPr>
            <w:rStyle w:val="Hyperlink"/>
            <w:noProof/>
          </w:rPr>
          <w:t xml:space="preserve">Visual Studio Team Foundation Server 2013 com </w:t>
        </w:r>
        <w:r w:rsidR="00663276">
          <w:rPr>
            <w:rStyle w:val="Hyperlink"/>
            <w:noProof/>
          </w:rPr>
          <w:br/>
        </w:r>
        <w:r w:rsidR="00663276" w:rsidRPr="00BF403C">
          <w:rPr>
            <w:rStyle w:val="Hyperlink"/>
            <w:noProof/>
          </w:rPr>
          <w:t>Tecnologia SQL Server 2014</w:t>
        </w:r>
        <w:r w:rsidR="00663276">
          <w:rPr>
            <w:noProof/>
            <w:webHidden/>
          </w:rPr>
          <w:tab/>
        </w:r>
        <w:r w:rsidR="00061C1C">
          <w:rPr>
            <w:noProof/>
            <w:webHidden/>
          </w:rPr>
          <w:fldChar w:fldCharType="begin"/>
        </w:r>
        <w:r w:rsidR="00663276">
          <w:rPr>
            <w:noProof/>
            <w:webHidden/>
          </w:rPr>
          <w:instrText xml:space="preserve"> PAGEREF _Toc388603497 \h </w:instrText>
        </w:r>
        <w:r w:rsidR="00061C1C">
          <w:rPr>
            <w:noProof/>
            <w:webHidden/>
          </w:rPr>
        </w:r>
        <w:r w:rsidR="00061C1C">
          <w:rPr>
            <w:noProof/>
            <w:webHidden/>
          </w:rPr>
          <w:fldChar w:fldCharType="separate"/>
        </w:r>
        <w:r w:rsidR="006512B2">
          <w:rPr>
            <w:noProof/>
            <w:webHidden/>
          </w:rPr>
          <w:t>56</w:t>
        </w:r>
        <w:r w:rsidR="00061C1C">
          <w:rPr>
            <w:noProof/>
            <w:webHidden/>
          </w:rPr>
          <w:fldChar w:fldCharType="end"/>
        </w:r>
      </w:hyperlink>
    </w:p>
    <w:p w:rsidR="00663276" w:rsidRDefault="005B6797" w:rsidP="00CF4079">
      <w:pPr>
        <w:pStyle w:val="TOC2"/>
        <w:rPr>
          <w:noProof/>
          <w:color w:val="auto"/>
          <w:sz w:val="22"/>
        </w:rPr>
      </w:pPr>
      <w:hyperlink w:anchor="_Toc388603498" w:history="1">
        <w:r w:rsidR="00663276" w:rsidRPr="00BF403C">
          <w:rPr>
            <w:rStyle w:val="Hyperlink"/>
            <w:noProof/>
          </w:rPr>
          <w:t>Visual Studio Test Professional 2013</w:t>
        </w:r>
        <w:r w:rsidR="00663276">
          <w:rPr>
            <w:noProof/>
            <w:webHidden/>
          </w:rPr>
          <w:tab/>
        </w:r>
        <w:r w:rsidR="00061C1C">
          <w:rPr>
            <w:noProof/>
            <w:webHidden/>
          </w:rPr>
          <w:fldChar w:fldCharType="begin"/>
        </w:r>
        <w:r w:rsidR="00663276">
          <w:rPr>
            <w:noProof/>
            <w:webHidden/>
          </w:rPr>
          <w:instrText xml:space="preserve"> PAGEREF _Toc388603498 \h </w:instrText>
        </w:r>
        <w:r w:rsidR="00061C1C">
          <w:rPr>
            <w:noProof/>
            <w:webHidden/>
          </w:rPr>
        </w:r>
        <w:r w:rsidR="00061C1C">
          <w:rPr>
            <w:noProof/>
            <w:webHidden/>
          </w:rPr>
          <w:fldChar w:fldCharType="separate"/>
        </w:r>
        <w:r w:rsidR="006512B2">
          <w:rPr>
            <w:noProof/>
            <w:webHidden/>
          </w:rPr>
          <w:t>57</w:t>
        </w:r>
        <w:r w:rsidR="00061C1C">
          <w:rPr>
            <w:noProof/>
            <w:webHidden/>
          </w:rPr>
          <w:fldChar w:fldCharType="end"/>
        </w:r>
      </w:hyperlink>
    </w:p>
    <w:p w:rsidR="00663276" w:rsidRDefault="005B6797" w:rsidP="00CF4079">
      <w:pPr>
        <w:pStyle w:val="TOC2"/>
        <w:ind w:left="144" w:firstLine="0"/>
        <w:rPr>
          <w:noProof/>
          <w:color w:val="auto"/>
          <w:sz w:val="22"/>
        </w:rPr>
      </w:pPr>
      <w:hyperlink w:anchor="_Toc388603499" w:history="1">
        <w:r w:rsidR="00663276" w:rsidRPr="00BF403C">
          <w:rPr>
            <w:rStyle w:val="Hyperlink"/>
            <w:noProof/>
          </w:rPr>
          <w:t xml:space="preserve">Serviços de Gerenciamento de Direitos do Active Directory </w:t>
        </w:r>
        <w:r w:rsidR="00663276">
          <w:rPr>
            <w:rStyle w:val="Hyperlink"/>
            <w:noProof/>
          </w:rPr>
          <w:br/>
        </w:r>
        <w:r w:rsidR="00663276" w:rsidRPr="00BF403C">
          <w:rPr>
            <w:rStyle w:val="Hyperlink"/>
            <w:noProof/>
          </w:rPr>
          <w:t>do Windows Server 2012 R2</w:t>
        </w:r>
        <w:r w:rsidR="00663276">
          <w:rPr>
            <w:noProof/>
            <w:webHidden/>
          </w:rPr>
          <w:tab/>
        </w:r>
        <w:r w:rsidR="00061C1C">
          <w:rPr>
            <w:noProof/>
            <w:webHidden/>
          </w:rPr>
          <w:fldChar w:fldCharType="begin"/>
        </w:r>
        <w:r w:rsidR="00663276">
          <w:rPr>
            <w:noProof/>
            <w:webHidden/>
          </w:rPr>
          <w:instrText xml:space="preserve"> PAGEREF _Toc388603499 \h </w:instrText>
        </w:r>
        <w:r w:rsidR="00061C1C">
          <w:rPr>
            <w:noProof/>
            <w:webHidden/>
          </w:rPr>
        </w:r>
        <w:r w:rsidR="00061C1C">
          <w:rPr>
            <w:noProof/>
            <w:webHidden/>
          </w:rPr>
          <w:fldChar w:fldCharType="separate"/>
        </w:r>
        <w:r w:rsidR="006512B2">
          <w:rPr>
            <w:noProof/>
            <w:webHidden/>
          </w:rPr>
          <w:t>58</w:t>
        </w:r>
        <w:r w:rsidR="00061C1C">
          <w:rPr>
            <w:noProof/>
            <w:webHidden/>
          </w:rPr>
          <w:fldChar w:fldCharType="end"/>
        </w:r>
      </w:hyperlink>
    </w:p>
    <w:p w:rsidR="00663276" w:rsidRDefault="005B6797" w:rsidP="00CF4079">
      <w:pPr>
        <w:pStyle w:val="TOC2"/>
        <w:ind w:left="144" w:firstLine="0"/>
        <w:rPr>
          <w:noProof/>
          <w:color w:val="auto"/>
          <w:sz w:val="22"/>
        </w:rPr>
      </w:pPr>
      <w:hyperlink w:anchor="_Toc388603500" w:history="1">
        <w:r w:rsidR="00663276" w:rsidRPr="00BF403C">
          <w:rPr>
            <w:rStyle w:val="Hyperlink"/>
            <w:noProof/>
          </w:rPr>
          <w:t xml:space="preserve">Serviços de Área de Trabalho Remota do Windows </w:t>
        </w:r>
        <w:r w:rsidR="00663276">
          <w:rPr>
            <w:rStyle w:val="Hyperlink"/>
            <w:noProof/>
          </w:rPr>
          <w:br/>
        </w:r>
        <w:r w:rsidR="00663276" w:rsidRPr="00BF403C">
          <w:rPr>
            <w:rStyle w:val="Hyperlink"/>
            <w:noProof/>
          </w:rPr>
          <w:t>Server 2012 R2</w:t>
        </w:r>
        <w:r w:rsidR="00663276">
          <w:rPr>
            <w:noProof/>
            <w:webHidden/>
          </w:rPr>
          <w:tab/>
        </w:r>
        <w:r w:rsidR="00061C1C">
          <w:rPr>
            <w:noProof/>
            <w:webHidden/>
          </w:rPr>
          <w:fldChar w:fldCharType="begin"/>
        </w:r>
        <w:r w:rsidR="00663276">
          <w:rPr>
            <w:noProof/>
            <w:webHidden/>
          </w:rPr>
          <w:instrText xml:space="preserve"> PAGEREF _Toc388603500 \h </w:instrText>
        </w:r>
        <w:r w:rsidR="00061C1C">
          <w:rPr>
            <w:noProof/>
            <w:webHidden/>
          </w:rPr>
        </w:r>
        <w:r w:rsidR="00061C1C">
          <w:rPr>
            <w:noProof/>
            <w:webHidden/>
          </w:rPr>
          <w:fldChar w:fldCharType="separate"/>
        </w:r>
        <w:r w:rsidR="006512B2">
          <w:rPr>
            <w:noProof/>
            <w:webHidden/>
          </w:rPr>
          <w:t>59</w:t>
        </w:r>
        <w:r w:rsidR="00061C1C">
          <w:rPr>
            <w:noProof/>
            <w:webHidden/>
          </w:rPr>
          <w:fldChar w:fldCharType="end"/>
        </w:r>
      </w:hyperlink>
    </w:p>
    <w:p w:rsidR="000C3222" w:rsidRDefault="00061C1C" w:rsidP="00CF4079">
      <w:pPr>
        <w:pStyle w:val="PURHeading1"/>
        <w:pBdr>
          <w:bottom w:val="none" w:sz="0" w:space="0" w:color="auto"/>
        </w:pBdr>
        <w:sectPr w:rsidR="000C3222" w:rsidSect="005F187B">
          <w:type w:val="continuous"/>
          <w:pgSz w:w="12240" w:h="15840" w:code="1"/>
          <w:pgMar w:top="1166" w:right="720" w:bottom="720" w:left="720" w:header="432" w:footer="288" w:gutter="0"/>
          <w:cols w:num="2" w:space="360"/>
          <w:docGrid w:linePitch="360"/>
        </w:sectPr>
      </w:pPr>
      <w:r>
        <w:fldChar w:fldCharType="end"/>
      </w:r>
    </w:p>
    <w:p w:rsidR="009C7C76" w:rsidRPr="006F077C" w:rsidRDefault="009C7C76" w:rsidP="009A4C7C">
      <w:pPr>
        <w:pStyle w:val="PURHeading1"/>
      </w:pPr>
    </w:p>
    <w:p w:rsidR="009A4C7C" w:rsidRPr="00F65089" w:rsidRDefault="009A4C7C" w:rsidP="009A4C7C">
      <w:pPr>
        <w:pStyle w:val="PURHeading1"/>
        <w:rPr>
          <w:lang w:val="pt-BR"/>
        </w:rPr>
      </w:pPr>
      <w:r w:rsidRPr="00F65089">
        <w:rPr>
          <w:lang w:val="pt-BR"/>
        </w:rPr>
        <w:t>Termos Gerais</w:t>
      </w:r>
    </w:p>
    <w:p w:rsidR="00351C31" w:rsidRPr="00F65089" w:rsidRDefault="00BC6C4C" w:rsidP="00FD0B26">
      <w:pPr>
        <w:pStyle w:val="PURBlueStrong"/>
        <w:ind w:left="0"/>
        <w:rPr>
          <w:lang w:val="pt-BR"/>
        </w:rPr>
      </w:pPr>
      <w:r w:rsidRPr="00F65089">
        <w:rPr>
          <w:lang w:val="pt-BR"/>
        </w:rPr>
        <w:t>Organização de Termos Gerais de Licença de SAL</w:t>
      </w:r>
    </w:p>
    <w:p w:rsidR="009A4C7C" w:rsidRPr="00F65089" w:rsidRDefault="009A4C7C" w:rsidP="00FD0B26">
      <w:pPr>
        <w:pStyle w:val="PURBody"/>
        <w:rPr>
          <w:lang w:val="pt-BR"/>
        </w:rPr>
      </w:pPr>
      <w:r w:rsidRPr="00F65089">
        <w:rPr>
          <w:lang w:val="pt-BR"/>
        </w:rPr>
        <w:t xml:space="preserve">Os termos a seguir estão organizados em três seções: </w:t>
      </w:r>
      <w:hyperlink w:anchor="SALTerms_Server" w:history="1">
        <w:r w:rsidRPr="00F65089">
          <w:rPr>
            <w:rStyle w:val="Hyperlink"/>
            <w:i/>
            <w:lang w:val="pt-BR"/>
          </w:rPr>
          <w:t>Software para Servidores</w:t>
        </w:r>
      </w:hyperlink>
      <w:r w:rsidRPr="00F65089">
        <w:rPr>
          <w:lang w:val="pt-BR"/>
        </w:rPr>
        <w:t xml:space="preserve">, </w:t>
      </w:r>
      <w:hyperlink w:anchor="SALTerms_MGMT" w:history="1">
        <w:r w:rsidRPr="00F65089">
          <w:rPr>
            <w:rStyle w:val="Hyperlink"/>
            <w:i/>
            <w:lang w:val="pt-BR"/>
          </w:rPr>
          <w:t>Servidores de Gerenciamento</w:t>
        </w:r>
      </w:hyperlink>
      <w:r w:rsidRPr="00F65089">
        <w:rPr>
          <w:lang w:val="pt-BR"/>
        </w:rPr>
        <w:t xml:space="preserve"> e </w:t>
      </w:r>
      <w:hyperlink w:anchor="SALTerms_Desktop" w:history="1">
        <w:r w:rsidRPr="00F65089">
          <w:rPr>
            <w:rStyle w:val="Hyperlink"/>
            <w:i/>
            <w:lang w:val="pt-BR"/>
          </w:rPr>
          <w:t>Aplicativos Desktop</w:t>
        </w:r>
      </w:hyperlink>
      <w:r w:rsidRPr="00F65089">
        <w:rPr>
          <w:lang w:val="pt-BR"/>
        </w:rPr>
        <w:t>. A seção destes Termos Gerais que se aplica a um determinado produto está especificada abaixo do produto na seção Termos de Licença Específicos ao Produto.</w:t>
      </w:r>
    </w:p>
    <w:p w:rsidR="000C3222" w:rsidRPr="006F077C" w:rsidRDefault="009A4C7C" w:rsidP="005E0251">
      <w:pPr>
        <w:pStyle w:val="PURHeading2"/>
        <w:pBdr>
          <w:bottom w:val="single" w:sz="4" w:space="1" w:color="auto"/>
        </w:pBdr>
      </w:pPr>
      <w:bookmarkStart w:id="396" w:name="SALTerms_Server"/>
      <w:r>
        <w:t>Software para Servidores</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rsidRPr="00280ABB" w:rsidTr="008B1CCE">
        <w:tc>
          <w:tcPr>
            <w:tcW w:w="5508" w:type="dxa"/>
          </w:tcPr>
          <w:bookmarkEnd w:id="396"/>
          <w:p w:rsidR="008B1CCE" w:rsidRPr="006F077C" w:rsidRDefault="008B1CCE" w:rsidP="00610A59">
            <w:pPr>
              <w:pStyle w:val="PURBullet-Indented"/>
              <w:numPr>
                <w:ilvl w:val="0"/>
                <w:numId w:val="45"/>
              </w:numPr>
              <w:ind w:left="486" w:hanging="216"/>
            </w:pPr>
            <w:r>
              <w:t>Exchange Server 2013 Standard e Enterprise</w:t>
            </w:r>
          </w:p>
          <w:p w:rsidR="008B1CCE" w:rsidRPr="006F077C" w:rsidRDefault="008B1CCE" w:rsidP="00610A59">
            <w:pPr>
              <w:pStyle w:val="PURBullet-Indented"/>
              <w:numPr>
                <w:ilvl w:val="0"/>
                <w:numId w:val="45"/>
              </w:numPr>
              <w:ind w:left="486" w:hanging="216"/>
            </w:pPr>
            <w:r>
              <w:t>R2 do Forefront Identity Manager 2010</w:t>
            </w:r>
          </w:p>
          <w:p w:rsidR="008B1CCE" w:rsidRPr="006F077C" w:rsidRDefault="008B1CCE" w:rsidP="00610A59">
            <w:pPr>
              <w:pStyle w:val="PURBullet-Indented"/>
              <w:numPr>
                <w:ilvl w:val="0"/>
                <w:numId w:val="45"/>
              </w:numPr>
              <w:ind w:left="486" w:hanging="216"/>
            </w:pPr>
            <w:r>
              <w:t>Lync Server 2013</w:t>
            </w:r>
          </w:p>
          <w:p w:rsidR="00E75ABC" w:rsidRPr="004103F6" w:rsidRDefault="00E75ABC" w:rsidP="00610A59">
            <w:pPr>
              <w:pStyle w:val="PURBullet-Indented"/>
              <w:numPr>
                <w:ilvl w:val="0"/>
                <w:numId w:val="45"/>
              </w:numPr>
              <w:ind w:left="486" w:hanging="216"/>
            </w:pPr>
            <w:r w:rsidRPr="004103F6">
              <w:t>Microsoft Application Virtualization para Serviços de Área de Trabalho Remota</w:t>
            </w:r>
          </w:p>
          <w:p w:rsidR="008B1CCE" w:rsidRPr="006F077C" w:rsidRDefault="008B1CCE" w:rsidP="00610A59">
            <w:pPr>
              <w:pStyle w:val="PURBullet-Indented"/>
              <w:numPr>
                <w:ilvl w:val="0"/>
                <w:numId w:val="45"/>
              </w:numPr>
              <w:ind w:left="486" w:hanging="216"/>
            </w:pPr>
            <w:r>
              <w:t>Microsoft Application Virtualization Hosting para Desktops</w:t>
            </w:r>
          </w:p>
          <w:p w:rsidR="008B1CCE" w:rsidRPr="006F077C" w:rsidRDefault="008B1CCE" w:rsidP="00610A59">
            <w:pPr>
              <w:pStyle w:val="PURBullet-Indented"/>
              <w:numPr>
                <w:ilvl w:val="0"/>
                <w:numId w:val="45"/>
              </w:numPr>
              <w:ind w:left="486" w:hanging="216"/>
            </w:pPr>
            <w:r>
              <w:t>Microsoft Dynamics AX 2012 R3</w:t>
            </w:r>
          </w:p>
          <w:p w:rsidR="008B1CCE" w:rsidRPr="006F077C" w:rsidRDefault="008B1CCE" w:rsidP="00610A59">
            <w:pPr>
              <w:pStyle w:val="PURBullet-Indented"/>
              <w:numPr>
                <w:ilvl w:val="0"/>
                <w:numId w:val="45"/>
              </w:numPr>
              <w:ind w:left="486" w:hanging="216"/>
            </w:pPr>
            <w:r>
              <w:t>Microsoft Dynamics C5 2012</w:t>
            </w:r>
          </w:p>
          <w:p w:rsidR="008B1CCE" w:rsidRPr="006F077C" w:rsidRDefault="008B1CCE" w:rsidP="00610A59">
            <w:pPr>
              <w:pStyle w:val="PURBullet-Indented"/>
              <w:numPr>
                <w:ilvl w:val="0"/>
                <w:numId w:val="45"/>
              </w:numPr>
              <w:ind w:left="486" w:hanging="216"/>
            </w:pPr>
            <w:r>
              <w:t>Microsoft Dynamics CRM 2013 Service Provider</w:t>
            </w:r>
          </w:p>
          <w:p w:rsidR="00EE7C5B" w:rsidRPr="006F077C" w:rsidRDefault="00EE7C5B" w:rsidP="00610A59">
            <w:pPr>
              <w:pStyle w:val="PURBullet-Indented"/>
              <w:numPr>
                <w:ilvl w:val="0"/>
                <w:numId w:val="45"/>
              </w:numPr>
              <w:ind w:left="486" w:hanging="216"/>
            </w:pPr>
            <w:r>
              <w:t>Microsoft Dynamics GP 2013</w:t>
            </w:r>
          </w:p>
          <w:p w:rsidR="00EE7C5B" w:rsidRPr="006F077C" w:rsidRDefault="00EE7C5B" w:rsidP="00610A59">
            <w:pPr>
              <w:pStyle w:val="PURBullet-Indented"/>
              <w:numPr>
                <w:ilvl w:val="0"/>
                <w:numId w:val="45"/>
              </w:numPr>
              <w:ind w:left="486" w:hanging="216"/>
            </w:pPr>
            <w:r>
              <w:t>Microsoft Dynamics NAV 2013 R2</w:t>
            </w:r>
          </w:p>
          <w:p w:rsidR="00EE7C5B" w:rsidRPr="008B1CCE" w:rsidRDefault="00EE7C5B" w:rsidP="00610A59">
            <w:pPr>
              <w:pStyle w:val="PURBullet-Indented"/>
              <w:numPr>
                <w:ilvl w:val="0"/>
                <w:numId w:val="45"/>
              </w:numPr>
              <w:ind w:left="486" w:hanging="216"/>
            </w:pPr>
            <w:r>
              <w:t>Microsoft Dynamics SL 2011</w:t>
            </w:r>
          </w:p>
        </w:tc>
        <w:tc>
          <w:tcPr>
            <w:tcW w:w="5508" w:type="dxa"/>
          </w:tcPr>
          <w:p w:rsidR="00094CB3" w:rsidRPr="006F077C" w:rsidRDefault="00094CB3" w:rsidP="00610A59">
            <w:pPr>
              <w:pStyle w:val="PURBullet-Indented"/>
              <w:numPr>
                <w:ilvl w:val="0"/>
                <w:numId w:val="45"/>
              </w:numPr>
              <w:ind w:left="486" w:hanging="216"/>
            </w:pPr>
            <w:r>
              <w:t>Microsoft User Experience Virtualization Hosting para Desktops v2.0</w:t>
            </w:r>
          </w:p>
          <w:p w:rsidR="00F60F84" w:rsidRPr="006F077C" w:rsidRDefault="00F60F84" w:rsidP="00610A59">
            <w:pPr>
              <w:pStyle w:val="PURBullet-Indented"/>
              <w:numPr>
                <w:ilvl w:val="0"/>
                <w:numId w:val="45"/>
              </w:numPr>
              <w:ind w:left="486" w:hanging="216"/>
            </w:pPr>
            <w:r>
              <w:t>Productivity Suite</w:t>
            </w:r>
          </w:p>
          <w:p w:rsidR="00F60F84" w:rsidRPr="006F077C" w:rsidRDefault="00F60F84" w:rsidP="00610A59">
            <w:pPr>
              <w:pStyle w:val="PURBullet-Indented"/>
              <w:numPr>
                <w:ilvl w:val="0"/>
                <w:numId w:val="45"/>
              </w:numPr>
              <w:ind w:left="486" w:hanging="216"/>
            </w:pPr>
            <w:r>
              <w:t>Project Server 2013</w:t>
            </w:r>
          </w:p>
          <w:p w:rsidR="00D6363C" w:rsidRPr="006F077C" w:rsidRDefault="001B2E39" w:rsidP="00610A59">
            <w:pPr>
              <w:pStyle w:val="PURBullet-Indented"/>
              <w:numPr>
                <w:ilvl w:val="0"/>
                <w:numId w:val="45"/>
              </w:numPr>
              <w:ind w:left="486" w:hanging="216"/>
            </w:pPr>
            <w:r>
              <w:t>SharePoint Server 2013</w:t>
            </w:r>
          </w:p>
          <w:p w:rsidR="00F81C03" w:rsidRPr="006F077C" w:rsidRDefault="00F81C03" w:rsidP="00610A59">
            <w:pPr>
              <w:pStyle w:val="PURBullet-Indented"/>
              <w:numPr>
                <w:ilvl w:val="0"/>
                <w:numId w:val="45"/>
              </w:numPr>
              <w:ind w:left="486" w:hanging="216"/>
            </w:pPr>
            <w:r>
              <w:t>SQL Server 2014 Standard</w:t>
            </w:r>
          </w:p>
          <w:p w:rsidR="00F81C03" w:rsidRPr="006F077C" w:rsidRDefault="00F81C03" w:rsidP="00610A59">
            <w:pPr>
              <w:pStyle w:val="PURBullet-Indented"/>
              <w:numPr>
                <w:ilvl w:val="0"/>
                <w:numId w:val="45"/>
              </w:numPr>
              <w:ind w:left="486" w:hanging="216"/>
            </w:pPr>
            <w:r>
              <w:t>SQL Server 2014 Business Intelligence</w:t>
            </w:r>
          </w:p>
          <w:p w:rsidR="000C3222" w:rsidRPr="006F077C" w:rsidRDefault="008B1CCE" w:rsidP="00610A59">
            <w:pPr>
              <w:pStyle w:val="PURBullet-Indented"/>
              <w:numPr>
                <w:ilvl w:val="0"/>
                <w:numId w:val="45"/>
              </w:numPr>
              <w:ind w:left="486" w:hanging="216"/>
            </w:pPr>
            <w:r>
              <w:t>Visual Studio Team Foundation Server 2013 com Tecnologia SQL Server 2012</w:t>
            </w:r>
          </w:p>
          <w:p w:rsidR="00632041" w:rsidRPr="00F65089" w:rsidRDefault="00632041" w:rsidP="00610A59">
            <w:pPr>
              <w:pStyle w:val="PURBullet-Indented"/>
              <w:numPr>
                <w:ilvl w:val="0"/>
                <w:numId w:val="45"/>
              </w:numPr>
              <w:ind w:left="486" w:hanging="216"/>
              <w:rPr>
                <w:lang w:val="pt-BR"/>
              </w:rPr>
            </w:pPr>
            <w:r w:rsidRPr="00F65089">
              <w:rPr>
                <w:lang w:val="pt-BR"/>
              </w:rPr>
              <w:t>Serviços de Área de Trabalho Remota do Windows Server</w:t>
            </w:r>
            <w:r w:rsidR="001A6F46" w:rsidRPr="00F65089">
              <w:rPr>
                <w:lang w:val="pt-BR"/>
              </w:rPr>
              <w:t> </w:t>
            </w:r>
            <w:r w:rsidRPr="00F65089">
              <w:rPr>
                <w:lang w:val="pt-BR"/>
              </w:rPr>
              <w:t>2012 R2</w:t>
            </w:r>
          </w:p>
          <w:p w:rsidR="00632041" w:rsidRPr="00F65089" w:rsidRDefault="00632041" w:rsidP="00610A59">
            <w:pPr>
              <w:pStyle w:val="PURBullet-Indented"/>
              <w:numPr>
                <w:ilvl w:val="0"/>
                <w:numId w:val="45"/>
              </w:numPr>
              <w:ind w:left="486" w:hanging="216"/>
              <w:rPr>
                <w:lang w:val="pt-BR"/>
              </w:rPr>
            </w:pPr>
            <w:r w:rsidRPr="00F65089">
              <w:rPr>
                <w:lang w:val="pt-BR"/>
              </w:rPr>
              <w:t>Serviços de Gerenciamento de Direitos do Active Directory do Windows Server 2012 R2</w:t>
            </w:r>
          </w:p>
        </w:tc>
      </w:tr>
    </w:tbl>
    <w:p w:rsidR="00EE7C5B" w:rsidRPr="00F65089" w:rsidRDefault="00EE7C5B" w:rsidP="00555CBF">
      <w:pPr>
        <w:pStyle w:val="PURBody"/>
        <w:rPr>
          <w:lang w:val="pt-BR"/>
        </w:rPr>
      </w:pPr>
    </w:p>
    <w:p w:rsidR="00555CBF" w:rsidRPr="00F65089" w:rsidRDefault="00555CBF" w:rsidP="00EB0F60">
      <w:pPr>
        <w:pStyle w:val="PURBody"/>
        <w:rPr>
          <w:lang w:val="pt-BR"/>
        </w:rPr>
      </w:pPr>
      <w:r w:rsidRPr="00F65089">
        <w:rPr>
          <w:lang w:val="pt-BR"/>
        </w:rPr>
        <w:t>Cada SAL correspondente adquirida confere a você os seguintes direitos:</w:t>
      </w:r>
    </w:p>
    <w:p w:rsidR="009A4C7C" w:rsidRPr="00F65089" w:rsidRDefault="009A4C7C" w:rsidP="0082088C">
      <w:pPr>
        <w:pStyle w:val="PURBlueStrong-Indented"/>
        <w:rPr>
          <w:lang w:val="pt-BR"/>
        </w:rPr>
      </w:pPr>
      <w:r w:rsidRPr="00F65089">
        <w:rPr>
          <w:lang w:val="pt-BR"/>
        </w:rPr>
        <w:t>SALs (Licenças de Acesso para Assinantes)</w:t>
      </w:r>
    </w:p>
    <w:p w:rsidR="009A4C7C" w:rsidRPr="00F65089" w:rsidRDefault="009A4C7C" w:rsidP="00EB0F60">
      <w:pPr>
        <w:pStyle w:val="PURBody-Indented"/>
        <w:spacing w:after="100"/>
        <w:ind w:left="274"/>
        <w:rPr>
          <w:lang w:val="pt-BR"/>
        </w:rPr>
      </w:pPr>
      <w:r w:rsidRPr="00F65089">
        <w:rPr>
          <w:bCs/>
          <w:lang w:val="pt-BR"/>
        </w:rPr>
        <w:t xml:space="preserve">Você </w:t>
      </w:r>
      <w:r w:rsidRPr="00F65089">
        <w:rPr>
          <w:lang w:val="pt-BR"/>
        </w:rPr>
        <w:t xml:space="preserve">deve adquirir e atribuir uma SAL para cada usuário autorizado a acessar, direta ou indiretamente, suas instâncias do software para servidores, </w:t>
      </w:r>
      <w:r w:rsidRPr="00F65089">
        <w:rPr>
          <w:bCs/>
          <w:lang w:val="pt-BR"/>
        </w:rPr>
        <w:t xml:space="preserve">independentemente do acesso real do software para servidores. As SALs de dispositivo não estão disponíveis, exceto para produtos atribuídos na seção Termos de Licença Específicos ao Produto. </w:t>
      </w:r>
      <w:r w:rsidRPr="00F65089">
        <w:rPr>
          <w:lang w:val="pt-BR"/>
        </w:rPr>
        <w:t>Uma partição de hardware ou um blade é</w:t>
      </w:r>
      <w:r w:rsidR="001A6F46" w:rsidRPr="00F65089">
        <w:rPr>
          <w:lang w:val="pt-BR"/>
        </w:rPr>
        <w:t> </w:t>
      </w:r>
      <w:r w:rsidRPr="00F65089">
        <w:rPr>
          <w:lang w:val="pt-BR"/>
        </w:rPr>
        <w:t>considerado como um dispositivo separado. A SAL apropriada para cada produto está listada na seção Termos de Licença Específicos ao Produto a seguir.</w:t>
      </w:r>
    </w:p>
    <w:p w:rsidR="009A4C7C" w:rsidRPr="00F65089" w:rsidRDefault="00094CB3" w:rsidP="00EB0F60">
      <w:pPr>
        <w:pStyle w:val="PURBody-Indented"/>
        <w:spacing w:after="100"/>
        <w:ind w:left="274"/>
        <w:rPr>
          <w:lang w:val="pt-BR"/>
        </w:rPr>
      </w:pPr>
      <w:r w:rsidRPr="00F65089">
        <w:rPr>
          <w:bCs/>
          <w:lang w:val="pt-BR"/>
        </w:rPr>
        <w:lastRenderedPageBreak/>
        <w:t xml:space="preserve">Exceto conforme descrito na seção Por Processador deste documento, você não precisará de SALs para </w:t>
      </w:r>
      <w:r w:rsidRPr="00F65089">
        <w:rPr>
          <w:lang w:val="pt-BR"/>
        </w:rPr>
        <w:t>nenhum software licenciado com a licença Por Processador ou Por Núcleo.</w:t>
      </w:r>
    </w:p>
    <w:p w:rsidR="00BB2971" w:rsidRPr="00F65089" w:rsidRDefault="00BB2971" w:rsidP="00EB0F60">
      <w:pPr>
        <w:pStyle w:val="PURBody-Indented"/>
        <w:spacing w:after="100"/>
        <w:ind w:left="274"/>
        <w:rPr>
          <w:lang w:val="pt-BR"/>
        </w:rPr>
      </w:pPr>
      <w:r w:rsidRPr="00F65089">
        <w:rPr>
          <w:bCs/>
          <w:lang w:val="pt-BR"/>
        </w:rPr>
        <w:t xml:space="preserve">Alguns produtos possuem SALs básicas e adicionais. Geralmente, as SALs adicionais permitem acesso à funcionalidade básica, bem como os recursos premium ou funcionalidades listadas para a SAL. Apesar desta regra geral, alguns produtos exigem a SAL básica e a SAL adicional para acessar recursos premium e funcionalidades, e alguns produtos exigem SALs diferentes para funcionalidades e recursos específicos. Consulte a seção </w:t>
      </w:r>
      <w:r w:rsidRPr="00F65089">
        <w:rPr>
          <w:lang w:val="pt-BR"/>
        </w:rPr>
        <w:t>Termos de Licença Específicos ao Produto abaixo quanto aos requisitos de SAL para cada produto</w:t>
      </w:r>
      <w:r w:rsidRPr="00F65089">
        <w:rPr>
          <w:bCs/>
          <w:lang w:val="pt-BR"/>
        </w:rPr>
        <w:t>.</w:t>
      </w:r>
    </w:p>
    <w:p w:rsidR="009A4C7C" w:rsidRPr="00F65089" w:rsidRDefault="009A4C7C" w:rsidP="00830DCA">
      <w:pPr>
        <w:pStyle w:val="PURBlueStrong-Indented"/>
        <w:rPr>
          <w:lang w:val="pt-BR"/>
        </w:rPr>
      </w:pPr>
      <w:r w:rsidRPr="00F65089">
        <w:rPr>
          <w:lang w:val="pt-BR"/>
        </w:rPr>
        <w:t>Tipos de SALs</w:t>
      </w:r>
    </w:p>
    <w:p w:rsidR="009A4C7C" w:rsidRPr="00F65089" w:rsidRDefault="009A4C7C" w:rsidP="009A4C7C">
      <w:pPr>
        <w:pStyle w:val="PURBody-Indented"/>
        <w:rPr>
          <w:lang w:val="pt-BR"/>
        </w:rPr>
      </w:pPr>
      <w:r w:rsidRPr="00F65089">
        <w:rPr>
          <w:lang w:val="pt-BR"/>
        </w:rPr>
        <w:t>Existem três tipos de SALs: uma para dispositivos, uma para usuários e uma para usuários educacionais qualificados (“alunos”). Cada SAL de equipamento (para produtos com permissão de SALs de equipamento) permite que um equipamento, usado por qualquer usuário, acesse instâncias do software para servidores nos servidores. Cada SAL de usuário permite que um usuário, usando qualquer equipamento, acesse instâncias do software para servidores nos servidores. Produtos com SAL para estudantes exigem qualificação por meio do Qualified Educational Customer Addendum. Como as SALs de usuários, cada SAL de estudante permite que um usuário, usando qualquer equipamento, acesse instâncias do software para servidores nos servidores.</w:t>
      </w:r>
    </w:p>
    <w:p w:rsidR="00FD0B26" w:rsidRPr="00F65089" w:rsidRDefault="00FD0B26" w:rsidP="00FD0B26">
      <w:pPr>
        <w:pStyle w:val="PURBlueStrong-Indented"/>
        <w:rPr>
          <w:lang w:val="pt-BR"/>
        </w:rPr>
      </w:pPr>
      <w:r w:rsidRPr="00F65089">
        <w:rPr>
          <w:lang w:val="pt-BR"/>
        </w:rPr>
        <w:t>Reatribuição de SALs (Licenças de Acesso para Assinantes)</w:t>
      </w:r>
    </w:p>
    <w:p w:rsidR="00FD0B26" w:rsidRPr="00F65089" w:rsidRDefault="00FD0B26" w:rsidP="000D4966">
      <w:pPr>
        <w:pStyle w:val="PURBody-Indented"/>
        <w:rPr>
          <w:lang w:val="pt-BR"/>
        </w:rPr>
      </w:pPr>
      <w:r w:rsidRPr="00F65089">
        <w:rPr>
          <w:lang w:val="pt-BR"/>
        </w:rPr>
        <w:t>Você pode transferir a SAL de dispositivo de um dispositivo para outro, ou a SAL do seu usuário de um usuário para outro, mas não durante o mesmo mês do calendário, a menos que você transfira temporariamente sua SAL de dispositivo para um dispositivo temporário enquanto o primeiro dispositivo está fora de serviço, ou sua SAL de usuário para um trabalhador temporário enquanto o</w:t>
      </w:r>
      <w:r w:rsidR="001A6F46" w:rsidRPr="00F65089">
        <w:rPr>
          <w:lang w:val="pt-BR"/>
        </w:rPr>
        <w:t> </w:t>
      </w:r>
      <w:r w:rsidRPr="00F65089">
        <w:rPr>
          <w:lang w:val="pt-BR"/>
        </w:rPr>
        <w:t>usuário está ausente.</w:t>
      </w:r>
    </w:p>
    <w:p w:rsidR="009A4C7C" w:rsidRPr="00F65089" w:rsidRDefault="009A4C7C" w:rsidP="001A6F46">
      <w:pPr>
        <w:pStyle w:val="PURBlueStrong"/>
        <w:spacing w:after="20"/>
        <w:rPr>
          <w:lang w:val="pt-BR"/>
        </w:rPr>
      </w:pPr>
      <w:r w:rsidRPr="00F65089">
        <w:rPr>
          <w:lang w:val="pt-BR"/>
        </w:rPr>
        <w:t>SALs para SA</w:t>
      </w:r>
    </w:p>
    <w:p w:rsidR="009A4C7C" w:rsidRPr="00F65089" w:rsidRDefault="009A4C7C" w:rsidP="001A6F46">
      <w:pPr>
        <w:pStyle w:val="PURBody-Indented"/>
        <w:spacing w:after="80"/>
        <w:ind w:left="274"/>
        <w:rPr>
          <w:lang w:val="pt-BR"/>
        </w:rPr>
      </w:pPr>
      <w:r w:rsidRPr="00F65089">
        <w:rPr>
          <w:lang w:val="pt-BR"/>
        </w:rPr>
        <w:t>As SALs para SA podem ser adquiridas e atribuídas a usuários que também receberam uma Licença de Acesso para Clientes (“CAL”) qualificada com Software Assurance (“SA”) ativo adquirida em um Programa de Licenciamento por Volume da Microsoft ou que use um dispositivo para o qual uma CAL de dispositivo com cobertura de Software Assurance ativo tenha sido atribuída. Não é possível adquirir SALs para SA para mais de um usuário em uma determinada CAL qualificada. Os direitos de uso das SALs para SA são idênticas a suas SALs correspondentes, conforme definido neste documento. O direito de consignar uma SAL para SA a</w:t>
      </w:r>
      <w:r w:rsidR="001A6F46" w:rsidRPr="00F65089">
        <w:rPr>
          <w:lang w:val="pt-BR"/>
        </w:rPr>
        <w:t> </w:t>
      </w:r>
      <w:r w:rsidRPr="00F65089">
        <w:rPr>
          <w:lang w:val="pt-BR"/>
        </w:rPr>
        <w:t xml:space="preserve">um usuário ou dispositivo expira quando a cobertura de Software Assurance para CAL qualificada expira. O uso de uma SAL para SA não invalida os direitos de uso da CAL qualificada. As SALs para SA só podem, e devem, ser realocadas quando a CAL qualificada é realocada. Para obter mais informações sobre como solicitar SALs para SA e o processo de validação, consulte </w:t>
      </w:r>
      <w:r w:rsidR="001A6F46" w:rsidRPr="00F65089">
        <w:rPr>
          <w:lang w:val="pt-BR"/>
        </w:rPr>
        <w:br/>
      </w:r>
      <w:r w:rsidRPr="00F65089">
        <w:rPr>
          <w:lang w:val="pt-BR"/>
        </w:rPr>
        <w:t xml:space="preserve">o site </w:t>
      </w:r>
      <w:hyperlink r:id="rId149" w:history="1">
        <w:r w:rsidRPr="00F65089">
          <w:rPr>
            <w:rStyle w:val="Hyperlink"/>
            <w:lang w:val="pt-BR"/>
          </w:rPr>
          <w:t>http://www.explore.ms</w:t>
        </w:r>
      </w:hyperlink>
      <w:r w:rsidRPr="00F65089">
        <w:rPr>
          <w:lang w:val="pt-BR"/>
        </w:rPr>
        <w:t xml:space="preserve"> ou entre em contato com o revendedor de produtos de software.</w:t>
      </w:r>
    </w:p>
    <w:p w:rsidR="009A4C7C" w:rsidRPr="00F65089" w:rsidRDefault="009A4C7C" w:rsidP="001A6F46">
      <w:pPr>
        <w:pStyle w:val="PURBody-Indented"/>
        <w:spacing w:after="80"/>
        <w:ind w:left="274"/>
        <w:rPr>
          <w:lang w:val="pt-BR"/>
        </w:rPr>
      </w:pPr>
      <w:r w:rsidRPr="00F65089">
        <w:rPr>
          <w:lang w:val="pt-BR"/>
        </w:rPr>
        <w:t>As SALs disponíveis para clientes de SA e suas CALs qualificadas estão listadas abaixo dos produtos aplicáveis na seção Termos de Licença Específicos ao Produto.</w:t>
      </w:r>
    </w:p>
    <w:p w:rsidR="003814EB" w:rsidRPr="00F65089" w:rsidRDefault="003814EB" w:rsidP="00D66B7E">
      <w:pPr>
        <w:pStyle w:val="PURBlueStrong"/>
        <w:rPr>
          <w:lang w:val="pt-BR"/>
        </w:rPr>
      </w:pPr>
      <w:r w:rsidRPr="00F65089">
        <w:rPr>
          <w:lang w:val="pt-BR"/>
        </w:rPr>
        <w:t>Criação e Armazenamento de Instâncias nos Servidores e em Mídia de Armazenamento.</w:t>
      </w:r>
    </w:p>
    <w:p w:rsidR="003814EB" w:rsidRPr="00F65089" w:rsidRDefault="003814EB" w:rsidP="007B2A51">
      <w:pPr>
        <w:pStyle w:val="PURBody-Indented"/>
        <w:rPr>
          <w:lang w:val="pt-BR"/>
        </w:rPr>
      </w:pPr>
      <w:r w:rsidRPr="00F65089">
        <w:rPr>
          <w:lang w:val="pt-BR"/>
        </w:rPr>
        <w:t>Você terá os seguintes direitos adicionais para cada licença de software adquirida:</w:t>
      </w:r>
    </w:p>
    <w:p w:rsidR="003814EB" w:rsidRPr="00F65089" w:rsidRDefault="003814EB" w:rsidP="00610A59">
      <w:pPr>
        <w:pStyle w:val="PURBullet-Indented"/>
        <w:numPr>
          <w:ilvl w:val="0"/>
          <w:numId w:val="46"/>
        </w:numPr>
        <w:ind w:left="486" w:hanging="216"/>
        <w:rPr>
          <w:lang w:val="pt-BR"/>
        </w:rPr>
      </w:pPr>
      <w:r w:rsidRPr="00F65089">
        <w:rPr>
          <w:lang w:val="pt-BR"/>
        </w:rPr>
        <w:t>Você pode criar qualquer número de instâncias do software para servidores e de cliente.</w:t>
      </w:r>
    </w:p>
    <w:p w:rsidR="003814EB" w:rsidRPr="00F65089" w:rsidRDefault="003814EB" w:rsidP="00610A59">
      <w:pPr>
        <w:pStyle w:val="PURBullet-Indented"/>
        <w:numPr>
          <w:ilvl w:val="0"/>
          <w:numId w:val="46"/>
        </w:numPr>
        <w:ind w:left="486" w:hanging="216"/>
        <w:rPr>
          <w:lang w:val="pt-BR"/>
        </w:rPr>
      </w:pPr>
      <w:r w:rsidRPr="00F65089">
        <w:rPr>
          <w:lang w:val="pt-BR"/>
        </w:rPr>
        <w:t>Você pode armazenar instâncias do software para servidores e de cliente em qualquer um de seus servidores ou em qualquer uma de suas mídias de armazenamento.</w:t>
      </w:r>
    </w:p>
    <w:p w:rsidR="003814EB" w:rsidRPr="00F65089" w:rsidRDefault="003814EB" w:rsidP="00610A59">
      <w:pPr>
        <w:pStyle w:val="PURBullet-Indented"/>
        <w:numPr>
          <w:ilvl w:val="0"/>
          <w:numId w:val="46"/>
        </w:numPr>
        <w:ind w:left="486" w:hanging="216"/>
        <w:rPr>
          <w:lang w:val="pt-BR"/>
        </w:rPr>
      </w:pPr>
      <w:r w:rsidRPr="00F65089">
        <w:rPr>
          <w:lang w:val="pt-BR"/>
        </w:rPr>
        <w:t>Você pode criar e armazenar instâncias do software para servidores e cliente apenas para exercer o seu direito de executar instâncias do software para servidores com as licenças de software descritas acima.</w:t>
      </w:r>
    </w:p>
    <w:p w:rsidR="003814EB" w:rsidRPr="00F65089" w:rsidRDefault="00D80750" w:rsidP="00A60346">
      <w:pPr>
        <w:pStyle w:val="PURBlueStrong"/>
        <w:rPr>
          <w:lang w:val="pt-BR"/>
        </w:rPr>
      </w:pPr>
      <w:r w:rsidRPr="00F65089">
        <w:rPr>
          <w:lang w:val="pt-BR"/>
        </w:rPr>
        <w:t>Pacotes do System Center</w:t>
      </w:r>
    </w:p>
    <w:p w:rsidR="003814EB" w:rsidRPr="00F65089" w:rsidRDefault="00D80750" w:rsidP="001A6F46">
      <w:pPr>
        <w:pStyle w:val="PURBody-Indented"/>
        <w:spacing w:after="80"/>
        <w:ind w:left="274"/>
        <w:rPr>
          <w:lang w:val="pt-BR"/>
        </w:rPr>
      </w:pPr>
      <w:r w:rsidRPr="00F65089">
        <w:rPr>
          <w:lang w:val="pt-BR"/>
        </w:rPr>
        <w:t>Os termos de licença dos produtos System Center são aplicáveis ao uso que você faz dos Pacotes de Gerenciamento, Pacotes de Configuração, Pacotes de Processo e Pacotes de Integração incluídos no software.</w:t>
      </w:r>
    </w:p>
    <w:p w:rsidR="009A4C7C" w:rsidRPr="00F65089" w:rsidRDefault="009A4C7C" w:rsidP="00676988">
      <w:pPr>
        <w:pStyle w:val="PURBlueStrong"/>
        <w:rPr>
          <w:lang w:val="pt-BR"/>
        </w:rPr>
      </w:pPr>
      <w:r w:rsidRPr="00F65089">
        <w:rPr>
          <w:lang w:val="pt-BR"/>
        </w:rPr>
        <w:t>Software</w:t>
      </w:r>
    </w:p>
    <w:p w:rsidR="009A4C7C" w:rsidRPr="00F65089" w:rsidRDefault="009A4C7C" w:rsidP="001A6F46">
      <w:pPr>
        <w:pStyle w:val="PURBody-Indented"/>
        <w:spacing w:after="80"/>
        <w:ind w:left="274"/>
        <w:rPr>
          <w:lang w:val="pt-BR"/>
        </w:rPr>
      </w:pPr>
      <w:r w:rsidRPr="00F65089">
        <w:rPr>
          <w:rStyle w:val="Strong"/>
          <w:lang w:val="pt-BR"/>
        </w:rPr>
        <w:t>Executando Instâncias do Software para Servidores:</w:t>
      </w:r>
      <w:r w:rsidRPr="00F65089">
        <w:rPr>
          <w:lang w:val="pt-BR"/>
        </w:rPr>
        <w:t xml:space="preserve"> Você pode executar ou usar qualquer número de instâncias do software para servidores em ambientes de sistemas operacionais (ou OSEs) físicos ou virtuais em qualquer quantidade de equipamentos.</w:t>
      </w:r>
    </w:p>
    <w:p w:rsidR="009A4C7C" w:rsidRDefault="009A4C7C" w:rsidP="001A6F46">
      <w:pPr>
        <w:pStyle w:val="PURBody-Indented"/>
        <w:spacing w:after="80"/>
        <w:ind w:left="274"/>
        <w:rPr>
          <w:lang w:val="pt-BR"/>
        </w:rPr>
      </w:pPr>
      <w:r w:rsidRPr="00F65089">
        <w:rPr>
          <w:rStyle w:val="Strong"/>
          <w:lang w:val="pt-BR"/>
        </w:rPr>
        <w:t xml:space="preserve">Executando Instâncias do Software Cliente: </w:t>
      </w:r>
      <w:r w:rsidRPr="00F65089">
        <w:rPr>
          <w:lang w:val="pt-BR"/>
        </w:rPr>
        <w:t>Você poderá executar ou de outra forma usar qualquer número de instâncias do</w:t>
      </w:r>
      <w:r w:rsidR="001A6F46" w:rsidRPr="00F65089">
        <w:rPr>
          <w:lang w:val="pt-BR"/>
        </w:rPr>
        <w:t> </w:t>
      </w:r>
      <w:r w:rsidRPr="00F65089">
        <w:rPr>
          <w:lang w:val="pt-BR"/>
        </w:rPr>
        <w:t xml:space="preserve">software cliente relacionado no </w:t>
      </w:r>
      <w:hyperlink w:anchor="Appendix1" w:history="1">
        <w:r w:rsidRPr="00F65089">
          <w:rPr>
            <w:rStyle w:val="Hyperlink"/>
            <w:lang w:val="pt-BR"/>
          </w:rPr>
          <w:t>Apêndice 1</w:t>
        </w:r>
      </w:hyperlink>
      <w:r w:rsidRPr="00F65089">
        <w:rPr>
          <w:lang w:val="pt-BR"/>
        </w:rPr>
        <w:t xml:space="preserve"> em ambientes de sistema operacional (ou OSEs) físicos ou virtuais em qualquer número de dispositivos. Você poderá usar o software cliente apenas com o software para servidores diretamente ou indiretamente por meio de outro software cliente. </w:t>
      </w:r>
    </w:p>
    <w:p w:rsidR="00410181" w:rsidRPr="00F65089" w:rsidRDefault="00410181" w:rsidP="001A6F46">
      <w:pPr>
        <w:pStyle w:val="PURBody-Indented"/>
        <w:spacing w:after="80"/>
        <w:ind w:left="274"/>
        <w:rPr>
          <w:lang w:val="pt-BR"/>
        </w:rPr>
      </w:pPr>
    </w:p>
    <w:p w:rsidR="000C3222" w:rsidRPr="006F077C" w:rsidRDefault="009A4C7C" w:rsidP="00275B35">
      <w:pPr>
        <w:pStyle w:val="PURHeading2"/>
        <w:pBdr>
          <w:bottom w:val="single" w:sz="4" w:space="1" w:color="auto"/>
        </w:pBdr>
        <w:spacing w:after="100"/>
      </w:pPr>
      <w:bookmarkStart w:id="397" w:name="SALTerms_MGMT"/>
      <w:r>
        <w:t>Servidores de Gerenciamento</w:t>
      </w:r>
      <w:bookmarkEnd w:id="397"/>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rsidTr="00652F97">
        <w:tc>
          <w:tcPr>
            <w:tcW w:w="5508" w:type="dxa"/>
          </w:tcPr>
          <w:p w:rsidR="00EE7C5B" w:rsidRPr="00204150" w:rsidRDefault="00EE7C5B" w:rsidP="00610A59">
            <w:pPr>
              <w:pStyle w:val="PURBullet-Indented"/>
              <w:numPr>
                <w:ilvl w:val="0"/>
                <w:numId w:val="47"/>
              </w:numPr>
              <w:ind w:left="486" w:hanging="216"/>
              <w:rPr>
                <w:lang w:val="fr-FR"/>
              </w:rPr>
            </w:pPr>
            <w:r w:rsidRPr="00F65089">
              <w:rPr>
                <w:lang w:val="fr-FR"/>
              </w:rPr>
              <w:t>System Center 2012 R2 Client Management Suite</w:t>
            </w:r>
          </w:p>
        </w:tc>
        <w:tc>
          <w:tcPr>
            <w:tcW w:w="5508" w:type="dxa"/>
          </w:tcPr>
          <w:p w:rsidR="00EE7C5B" w:rsidRPr="00F65089" w:rsidRDefault="00EE7C5B" w:rsidP="00610A59">
            <w:pPr>
              <w:pStyle w:val="PURBullet-Indented"/>
              <w:numPr>
                <w:ilvl w:val="0"/>
                <w:numId w:val="47"/>
              </w:numPr>
              <w:ind w:left="486" w:hanging="216"/>
            </w:pPr>
            <w:r>
              <w:t>System Center 2012 R2 Configuration Manager</w:t>
            </w:r>
          </w:p>
        </w:tc>
      </w:tr>
    </w:tbl>
    <w:p w:rsidR="00EE7C5B" w:rsidRPr="006F077C" w:rsidRDefault="00EE7C5B" w:rsidP="00CD6E9D">
      <w:pPr>
        <w:pStyle w:val="PURBullet-Indented"/>
        <w:ind w:left="270"/>
      </w:pPr>
    </w:p>
    <w:p w:rsidR="000C3222" w:rsidRDefault="000C3222" w:rsidP="002448BE">
      <w:pPr>
        <w:pStyle w:val="PURBody-Indented"/>
        <w:sectPr w:rsidR="000C3222" w:rsidSect="005F187B">
          <w:type w:val="continuous"/>
          <w:pgSz w:w="12240" w:h="15840" w:code="1"/>
          <w:pgMar w:top="1166" w:right="720" w:bottom="720" w:left="720" w:header="432" w:footer="288" w:gutter="0"/>
          <w:cols w:space="360"/>
          <w:docGrid w:linePitch="360"/>
        </w:sectPr>
      </w:pPr>
    </w:p>
    <w:p w:rsidR="009A4C7C" w:rsidRPr="00F65089" w:rsidRDefault="00AF0812" w:rsidP="000C3222">
      <w:pPr>
        <w:pStyle w:val="PURBody-Indented"/>
        <w:ind w:left="0"/>
        <w:rPr>
          <w:lang w:val="pt-BR"/>
        </w:rPr>
      </w:pPr>
      <w:r w:rsidRPr="00F65089">
        <w:rPr>
          <w:lang w:val="pt-BR"/>
        </w:rPr>
        <w:lastRenderedPageBreak/>
        <w:t xml:space="preserve">Você deve adquirir e ceder um dispositivo ou usuário, o tipo apropriado de SAL de cliente para os ambientes de sistema operacional (ou OSEs) que serão diretamente ou indiretamente gerenciados por suas instâncias do software para servidores. </w:t>
      </w:r>
    </w:p>
    <w:p w:rsidR="00414AC5" w:rsidRPr="00F65089" w:rsidRDefault="009A4C7C" w:rsidP="00275B35">
      <w:pPr>
        <w:pStyle w:val="PURBody-Indented"/>
        <w:tabs>
          <w:tab w:val="left" w:pos="3992"/>
        </w:tabs>
        <w:rPr>
          <w:lang w:val="pt-BR"/>
        </w:rPr>
      </w:pPr>
      <w:r w:rsidRPr="00F65089">
        <w:rPr>
          <w:rStyle w:val="Strong"/>
          <w:lang w:val="pt-BR"/>
        </w:rPr>
        <w:t xml:space="preserve">Dois Tipos de SALs de Cliente: </w:t>
      </w:r>
      <w:r w:rsidR="00275B35" w:rsidRPr="00F65089">
        <w:rPr>
          <w:rStyle w:val="Strong"/>
          <w:lang w:val="pt-BR"/>
        </w:rPr>
        <w:tab/>
      </w:r>
    </w:p>
    <w:p w:rsidR="00414AC5" w:rsidRPr="00F65089" w:rsidRDefault="00414AC5" w:rsidP="00414AC5">
      <w:pPr>
        <w:pStyle w:val="PURBlueStrong-Indented"/>
        <w:rPr>
          <w:lang w:val="pt-BR"/>
        </w:rPr>
      </w:pPr>
      <w:r w:rsidRPr="00F65089">
        <w:rPr>
          <w:lang w:val="pt-BR"/>
        </w:rPr>
        <w:t>Tipos de SAL de Cliente</w:t>
      </w:r>
    </w:p>
    <w:p w:rsidR="009A4C7C" w:rsidRPr="00F65089" w:rsidRDefault="009A4C7C" w:rsidP="009A4C7C">
      <w:pPr>
        <w:pStyle w:val="PURBody-Indented"/>
        <w:rPr>
          <w:lang w:val="pt-BR"/>
        </w:rPr>
      </w:pPr>
      <w:r w:rsidRPr="00F65089">
        <w:rPr>
          <w:lang w:val="pt-BR"/>
        </w:rPr>
        <w:t>Existem dois tipos de SALs de cliente: uma para OSEs gerenciados e outra para usuários.</w:t>
      </w:r>
    </w:p>
    <w:p w:rsidR="009A4C7C" w:rsidRPr="00F65089" w:rsidRDefault="009A4C7C" w:rsidP="00610A59">
      <w:pPr>
        <w:pStyle w:val="PURBullet-Indented"/>
        <w:numPr>
          <w:ilvl w:val="0"/>
          <w:numId w:val="48"/>
        </w:numPr>
        <w:ind w:left="486" w:hanging="216"/>
        <w:rPr>
          <w:lang w:val="pt-BR"/>
        </w:rPr>
      </w:pPr>
      <w:r w:rsidRPr="00F65089">
        <w:rPr>
          <w:lang w:val="pt-BR"/>
        </w:rPr>
        <w:t>As SALs de cliente de OSE permitem que as instâncias do software para servidores gerenciem um número igual de OSEs usados por qualquer usuário.</w:t>
      </w:r>
    </w:p>
    <w:p w:rsidR="009A4C7C" w:rsidRPr="00F65089" w:rsidRDefault="009A4C7C" w:rsidP="00610A59">
      <w:pPr>
        <w:pStyle w:val="PURBullet-Indented"/>
        <w:numPr>
          <w:ilvl w:val="0"/>
          <w:numId w:val="48"/>
        </w:numPr>
        <w:ind w:left="486" w:hanging="216"/>
        <w:rPr>
          <w:lang w:val="pt-BR"/>
        </w:rPr>
      </w:pPr>
      <w:r w:rsidRPr="00F65089">
        <w:rPr>
          <w:lang w:val="pt-BR"/>
        </w:rPr>
        <w:t>As SALs de cliente usuário permitem que as instâncias do software para servidores gerenciem os OSEs usados por cada usuário que tem uma SAL de cliente atribuída. Se você tem mais de um usuário usando um OSE e não licencia o OSE, deve atribuir uma SAL de cliente usuário para cada usuário.</w:t>
      </w:r>
    </w:p>
    <w:p w:rsidR="009A4C7C" w:rsidRPr="00F65089" w:rsidRDefault="009A4C7C" w:rsidP="00610A59">
      <w:pPr>
        <w:pStyle w:val="PURBullet-Indented"/>
        <w:numPr>
          <w:ilvl w:val="0"/>
          <w:numId w:val="48"/>
        </w:numPr>
        <w:ind w:left="486" w:hanging="216"/>
        <w:rPr>
          <w:lang w:val="pt-BR"/>
        </w:rPr>
      </w:pPr>
      <w:r w:rsidRPr="00F65089">
        <w:rPr>
          <w:lang w:val="pt-BR"/>
        </w:rPr>
        <w:t>As SALs de cliente não permitem o gerenciamento de um OSE que executa um sistema operacional de servidor.</w:t>
      </w:r>
    </w:p>
    <w:p w:rsidR="00AF0812" w:rsidRPr="00F65089" w:rsidRDefault="00AF0812" w:rsidP="00830DCA">
      <w:pPr>
        <w:pStyle w:val="PURBlueStrong-Indented"/>
        <w:rPr>
          <w:lang w:val="pt-BR"/>
        </w:rPr>
      </w:pPr>
      <w:r w:rsidRPr="00F65089">
        <w:rPr>
          <w:lang w:val="pt-BR"/>
        </w:rPr>
        <w:t>SALs de Gerenciamento</w:t>
      </w:r>
    </w:p>
    <w:p w:rsidR="00AF0812" w:rsidRPr="00F65089" w:rsidRDefault="00AF0812" w:rsidP="00275B35">
      <w:pPr>
        <w:pStyle w:val="PURBody-Indented"/>
        <w:spacing w:after="100"/>
        <w:ind w:left="274"/>
        <w:rPr>
          <w:lang w:val="pt-BR"/>
        </w:rPr>
      </w:pPr>
      <w:r w:rsidRPr="00F65089">
        <w:rPr>
          <w:lang w:val="pt-BR"/>
        </w:rPr>
        <w:t>Se você adquirir SALs de cliente usuário, deve atribuí-las aos usuários dos OSEs que as instâncias do software para servidores gerenciam.</w:t>
      </w:r>
    </w:p>
    <w:p w:rsidR="00AF0812" w:rsidRPr="00F65089" w:rsidRDefault="00AF0812" w:rsidP="00275B35">
      <w:pPr>
        <w:pStyle w:val="PURBody-Indented"/>
        <w:spacing w:after="100"/>
        <w:ind w:left="274"/>
        <w:rPr>
          <w:lang w:val="pt-BR"/>
        </w:rPr>
      </w:pPr>
      <w:r w:rsidRPr="00F65089">
        <w:rPr>
          <w:lang w:val="pt-BR"/>
        </w:rPr>
        <w:t>Ao adquirir SALs de cliente de OSE, você deve cedê-las aos dispositivos nos quais os OSEs gerenciados serão executados. Uma partição de hardware ou um blade é considerado como um dispositivo separado. Em qualquer momento, o número de OSEs sendo gerenciados em um dispositivo não pode exceder o número de SALs de cliente OSE ou de gerenciamento de servidor atribuídas ao dispositivo.</w:t>
      </w:r>
    </w:p>
    <w:p w:rsidR="00AF0812" w:rsidRPr="00F65089" w:rsidRDefault="00AF0812" w:rsidP="00275B35">
      <w:pPr>
        <w:pStyle w:val="PURBody-Indented"/>
        <w:spacing w:after="100"/>
        <w:ind w:left="274"/>
        <w:rPr>
          <w:lang w:val="pt-BR"/>
        </w:rPr>
      </w:pPr>
      <w:r w:rsidRPr="00F65089">
        <w:rPr>
          <w:lang w:val="pt-BR"/>
        </w:rPr>
        <w:t>Não será preciso ter uma SAL de gerenciamento para:</w:t>
      </w:r>
    </w:p>
    <w:p w:rsidR="00AF0812" w:rsidRPr="00F65089" w:rsidRDefault="00AF0812" w:rsidP="00610A59">
      <w:pPr>
        <w:pStyle w:val="PURBullet-Indented"/>
        <w:numPr>
          <w:ilvl w:val="0"/>
          <w:numId w:val="49"/>
        </w:numPr>
        <w:ind w:left="486" w:hanging="216"/>
        <w:rPr>
          <w:lang w:val="pt-BR"/>
        </w:rPr>
      </w:pPr>
      <w:r w:rsidRPr="00F65089">
        <w:rPr>
          <w:lang w:val="pt-BR"/>
        </w:rPr>
        <w:t>OSEs que não estejam executando nenhuma instância do software,</w:t>
      </w:r>
    </w:p>
    <w:p w:rsidR="00AF0812" w:rsidRPr="00F65089" w:rsidRDefault="00AF0812" w:rsidP="00610A59">
      <w:pPr>
        <w:pStyle w:val="PURBullet-Indented"/>
        <w:numPr>
          <w:ilvl w:val="0"/>
          <w:numId w:val="49"/>
        </w:numPr>
        <w:ind w:left="486" w:hanging="216"/>
        <w:rPr>
          <w:lang w:val="pt-BR"/>
        </w:rPr>
      </w:pPr>
      <w:r w:rsidRPr="00F65089">
        <w:rPr>
          <w:lang w:val="pt-BR"/>
        </w:rPr>
        <w:t>dispositivos que funcionam apenas como dispositivos de infraestrutura de rede (OSI camada 3 ou inferior) ou</w:t>
      </w:r>
    </w:p>
    <w:p w:rsidR="00AF0812" w:rsidRPr="00F65089" w:rsidRDefault="00AF0812" w:rsidP="00610A59">
      <w:pPr>
        <w:pStyle w:val="PURBullet-Indented"/>
        <w:numPr>
          <w:ilvl w:val="0"/>
          <w:numId w:val="49"/>
        </w:numPr>
        <w:ind w:left="486" w:hanging="216"/>
        <w:rPr>
          <w:lang w:val="pt-BR"/>
        </w:rPr>
      </w:pPr>
      <w:r w:rsidRPr="00F65089">
        <w:rPr>
          <w:lang w:val="pt-BR"/>
        </w:rPr>
        <w:t>nenhum dos seus dispositivos para os quais você está exclusivamente executando “gerenciamento out-of-band</w:t>
      </w:r>
      <w:r w:rsidR="00B06404">
        <w:rPr>
          <w:lang w:val="pt-BR"/>
        </w:rPr>
        <w:t>”</w:t>
      </w:r>
      <w:r w:rsidRPr="00F65089">
        <w:rPr>
          <w:lang w:val="pt-BR"/>
        </w:rPr>
        <w:t>. O gerenciamento out-of-band consiste na interação via conexão de rede com um controlador de gerenciamento de hardware para monitorar ou gerenciar o status de componentes de hardware (por exemplo, temperatura do sistema, velocidade da ventoinha, ação de ligar/desligar, reinicialização do sistema e disponibilidade da CPU). O monitoramento do uso da CPU, RAM, NIC ou armazenamento é considerado um gerenciamento indireto do OSE e requer uma licença de gerenciamento.</w:t>
      </w:r>
    </w:p>
    <w:p w:rsidR="009A4C7C" w:rsidRPr="00F65089" w:rsidRDefault="009A4C7C" w:rsidP="009A4C7C">
      <w:pPr>
        <w:pStyle w:val="PURBlueStrong"/>
        <w:rPr>
          <w:lang w:val="pt-BR"/>
        </w:rPr>
      </w:pPr>
      <w:r w:rsidRPr="00F65089">
        <w:rPr>
          <w:lang w:val="pt-BR"/>
        </w:rPr>
        <w:t>Reatribuição de SALs</w:t>
      </w:r>
    </w:p>
    <w:p w:rsidR="00AF0812" w:rsidRPr="00F65089" w:rsidRDefault="009A4C7C" w:rsidP="000D4966">
      <w:pPr>
        <w:pStyle w:val="PURBody-Indented"/>
        <w:rPr>
          <w:lang w:val="pt-BR"/>
        </w:rPr>
      </w:pPr>
      <w:r w:rsidRPr="00F65089">
        <w:rPr>
          <w:lang w:val="pt-BR"/>
        </w:rPr>
        <w:t>Você pode transferir uma SAL de cliente de OSE de um dispositivo para outro, ou uma SAL do seu cliente usuário de um usuário para outro, mas não durante o mesmo mês do calendário, a menos que você transfira temporariamente sua SAL de cliente de OSE para um dispositivo temporário enquanto o primeiro dispositivo está fora de serviço, ou sua SAL de cliente usuário para um trabalhador temporário enquanto o usuário está ausente.</w:t>
      </w:r>
    </w:p>
    <w:p w:rsidR="009A4C7C" w:rsidRPr="00F65089" w:rsidRDefault="009A4C7C" w:rsidP="00275B35">
      <w:pPr>
        <w:pStyle w:val="PURBlueStrong"/>
        <w:keepNext w:val="0"/>
        <w:keepLines w:val="0"/>
        <w:rPr>
          <w:lang w:val="pt-BR"/>
        </w:rPr>
      </w:pPr>
      <w:r w:rsidRPr="00F65089">
        <w:rPr>
          <w:lang w:val="pt-BR"/>
        </w:rPr>
        <w:t>Software</w:t>
      </w:r>
    </w:p>
    <w:p w:rsidR="00094034" w:rsidRPr="00F65089" w:rsidRDefault="00094034" w:rsidP="00275B35">
      <w:pPr>
        <w:pStyle w:val="PURBody-Indented"/>
        <w:rPr>
          <w:lang w:val="pt-BR"/>
        </w:rPr>
      </w:pPr>
      <w:r w:rsidRPr="00F65089">
        <w:rPr>
          <w:lang w:val="pt-BR"/>
        </w:rPr>
        <w:t>Você poderá usar o software para gerenciar:</w:t>
      </w:r>
    </w:p>
    <w:p w:rsidR="00094034" w:rsidRPr="00F65089" w:rsidRDefault="00094034" w:rsidP="00610A59">
      <w:pPr>
        <w:pStyle w:val="PURBullet-Indented"/>
        <w:numPr>
          <w:ilvl w:val="0"/>
          <w:numId w:val="50"/>
        </w:numPr>
        <w:ind w:left="504" w:hanging="216"/>
        <w:rPr>
          <w:lang w:val="pt-BR"/>
        </w:rPr>
      </w:pPr>
      <w:r w:rsidRPr="00F65089">
        <w:rPr>
          <w:lang w:val="pt-BR"/>
        </w:rPr>
        <w:t>qualquer número de OSEs em um dispositivo, após atribuir um número igual de SALs de gerenciamento ao dispositivo.</w:t>
      </w:r>
    </w:p>
    <w:p w:rsidR="00094034" w:rsidRPr="00F65089" w:rsidRDefault="00094034" w:rsidP="00610A59">
      <w:pPr>
        <w:pStyle w:val="PURBullet-Indented"/>
        <w:numPr>
          <w:ilvl w:val="0"/>
          <w:numId w:val="50"/>
        </w:numPr>
        <w:ind w:left="504" w:hanging="216"/>
        <w:rPr>
          <w:lang w:val="pt-BR"/>
        </w:rPr>
      </w:pPr>
      <w:r w:rsidRPr="00F65089">
        <w:rPr>
          <w:lang w:val="pt-BR"/>
        </w:rPr>
        <w:t>os OSEs que os usuários usam, após atribuir SALs de gerenciamento a esses usuários.</w:t>
      </w:r>
    </w:p>
    <w:p w:rsidR="009A4C7C" w:rsidRPr="00F65089" w:rsidRDefault="00094034" w:rsidP="00275B35">
      <w:pPr>
        <w:pStyle w:val="PURBlueStrong"/>
        <w:keepNext w:val="0"/>
        <w:keepLines w:val="0"/>
        <w:rPr>
          <w:lang w:val="pt-BR"/>
        </w:rPr>
      </w:pPr>
      <w:r w:rsidRPr="00F65089">
        <w:rPr>
          <w:rStyle w:val="PURBlueStrong-IndentedChar"/>
          <w:smallCaps/>
          <w:lang w:val="pt-BR"/>
        </w:rPr>
        <w:t>Pacotes do System Center</w:t>
      </w:r>
    </w:p>
    <w:p w:rsidR="009A4C7C" w:rsidRPr="00F65089" w:rsidRDefault="00094034" w:rsidP="00275B35">
      <w:pPr>
        <w:pStyle w:val="PURBody-Indented"/>
        <w:rPr>
          <w:lang w:val="pt-BR"/>
        </w:rPr>
      </w:pPr>
      <w:r w:rsidRPr="00F65089">
        <w:rPr>
          <w:lang w:val="pt-BR"/>
        </w:rPr>
        <w:t>Os termos de licença dos produtos System Center são aplicáveis ao uso que você faz dos Pacotes de Gerenciamento, Pacotes de</w:t>
      </w:r>
      <w:r w:rsidR="00AC0CAE" w:rsidRPr="00F65089">
        <w:rPr>
          <w:lang w:val="pt-BR"/>
        </w:rPr>
        <w:t> </w:t>
      </w:r>
      <w:r w:rsidRPr="00F65089">
        <w:rPr>
          <w:lang w:val="pt-BR"/>
        </w:rPr>
        <w:t>Configuração, Pacotes de Processo e Pacotes de Integração incluídos no software.</w:t>
      </w:r>
    </w:p>
    <w:p w:rsidR="0036211F" w:rsidRPr="00F65089" w:rsidRDefault="0036211F" w:rsidP="0036211F">
      <w:pPr>
        <w:pStyle w:val="PURBlueStrong-Indented"/>
        <w:rPr>
          <w:lang w:val="pt-BR"/>
        </w:rPr>
      </w:pPr>
      <w:r w:rsidRPr="00F65089">
        <w:rPr>
          <w:lang w:val="pt-BR"/>
        </w:rPr>
        <w:t>Sem Cópia ou Distribuição de Conjuntos de Dados</w:t>
      </w:r>
    </w:p>
    <w:p w:rsidR="0036211F" w:rsidRPr="00F65089" w:rsidRDefault="0036211F" w:rsidP="0036211F">
      <w:pPr>
        <w:pStyle w:val="PURBody-Indented"/>
        <w:rPr>
          <w:lang w:val="pt-BR"/>
        </w:rPr>
      </w:pPr>
      <w:r w:rsidRPr="00F65089">
        <w:rPr>
          <w:lang w:val="pt-BR"/>
        </w:rPr>
        <w:t>Você não pode copiar ou distribuir qualquer conjunto de dados (ou qualquer parte do conjunto de dados) incluído no software.</w:t>
      </w:r>
    </w:p>
    <w:p w:rsidR="0036211F" w:rsidRPr="006F077C" w:rsidRDefault="0036211F" w:rsidP="0036211F">
      <w:pPr>
        <w:pStyle w:val="PURBlueStrong-Indented"/>
      </w:pPr>
      <w:r>
        <w:t>Windows Automated Installation Kit</w:t>
      </w:r>
    </w:p>
    <w:p w:rsidR="0036211F" w:rsidRPr="00F65089" w:rsidRDefault="0036211F" w:rsidP="0036211F">
      <w:pPr>
        <w:pStyle w:val="PURBody-Indented"/>
        <w:rPr>
          <w:lang w:val="pt-BR"/>
        </w:rPr>
      </w:pPr>
      <w:r>
        <w:t xml:space="preserve">O software para servidores pode incluir o WAIK (Windows Automated Installation Kit). </w:t>
      </w:r>
      <w:r w:rsidRPr="00F65089">
        <w:rPr>
          <w:lang w:val="pt-BR"/>
        </w:rPr>
        <w:t>Nesse caso, os termos de licença abaixo se aplicarão ao uso que você fizer dele.</w:t>
      </w:r>
    </w:p>
    <w:p w:rsidR="0036211F" w:rsidRPr="00F65089" w:rsidRDefault="0036211F" w:rsidP="0036211F">
      <w:pPr>
        <w:pStyle w:val="PURBody-Indented"/>
        <w:rPr>
          <w:lang w:val="pt-BR"/>
        </w:rPr>
      </w:pPr>
      <w:r w:rsidRPr="00F65089">
        <w:rPr>
          <w:b/>
          <w:lang w:val="pt-BR"/>
        </w:rPr>
        <w:t>Ambiente de Pré-instalação do Windows:</w:t>
      </w:r>
      <w:r w:rsidRPr="00F65089">
        <w:rPr>
          <w:lang w:val="pt-BR"/>
        </w:rPr>
        <w:t xml:space="preserve"> Você poderá instalar e usar a parte do Ambiente de Pré-instalação do Windows do WAIK para os fins de diagnóstico e recuperação do software do sistema operacional Windows. Você não pode usá-lo como sistema operacional geral, como cliente fino nem para qualquer outra finalidade.</w:t>
      </w:r>
    </w:p>
    <w:p w:rsidR="0036211F" w:rsidRPr="00F65089" w:rsidRDefault="0036211F" w:rsidP="0036211F">
      <w:pPr>
        <w:pStyle w:val="PURBody-Indented"/>
        <w:rPr>
          <w:lang w:val="pt-BR"/>
        </w:rPr>
      </w:pPr>
      <w:r w:rsidRPr="00F65089">
        <w:rPr>
          <w:b/>
          <w:lang w:val="pt-BR"/>
        </w:rPr>
        <w:t>ImageX.exe, Wimgapi.dll, Wimfilter e Package Manager:</w:t>
      </w:r>
      <w:r w:rsidRPr="00F65089">
        <w:rPr>
          <w:lang w:val="pt-BR"/>
        </w:rPr>
        <w:t xml:space="preserve"> Você pode instalar e usar o ImageX.exe, Wimgapi.dll e as partes do Wimfilter e do Gerenciador de Pacote do software WAIK para recuperar o software do sistema operacional Windows. Você não pode usar essas partes do software para fazer backup do sistema operacional Windows ou para qualquer outra finalidade.</w:t>
      </w:r>
    </w:p>
    <w:p w:rsidR="0036211F" w:rsidRPr="00F65089" w:rsidRDefault="0036211F" w:rsidP="0036211F">
      <w:pPr>
        <w:pStyle w:val="PURBlueStrong-Indented"/>
        <w:rPr>
          <w:lang w:val="pt-BR"/>
        </w:rPr>
      </w:pPr>
      <w:r w:rsidRPr="00F65089">
        <w:rPr>
          <w:lang w:val="pt-BR"/>
        </w:rPr>
        <w:lastRenderedPageBreak/>
        <w:t>Hierarquia de Locais – Visão Geográfica</w:t>
      </w:r>
    </w:p>
    <w:p w:rsidR="0036211F" w:rsidRPr="00F65089" w:rsidRDefault="0036211F" w:rsidP="0036211F">
      <w:pPr>
        <w:pStyle w:val="PURBody-Indented"/>
        <w:rPr>
          <w:lang w:val="pt-BR"/>
        </w:rPr>
      </w:pPr>
      <w:r w:rsidRPr="00F65089">
        <w:rPr>
          <w:lang w:val="pt-BR"/>
        </w:rPr>
        <w:t>O Software para Servidores System Center R2 2012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rsidR="0036211F" w:rsidRPr="00F65089" w:rsidRDefault="0036211F" w:rsidP="00610A59">
      <w:pPr>
        <w:pStyle w:val="PURBullet-Indented"/>
        <w:numPr>
          <w:ilvl w:val="0"/>
          <w:numId w:val="10"/>
        </w:numPr>
        <w:rPr>
          <w:lang w:val="pt-BR"/>
        </w:rPr>
      </w:pPr>
      <w:r w:rsidRPr="00F65089">
        <w:rPr>
          <w:lang w:val="pt-BR"/>
        </w:rPr>
        <w:t>a API do Bing Maps para fornecer serviço de sensor com base em orientação/roteamento,</w:t>
      </w:r>
    </w:p>
    <w:p w:rsidR="0036211F" w:rsidRPr="00F65089" w:rsidRDefault="0036211F" w:rsidP="00610A59">
      <w:pPr>
        <w:pStyle w:val="PURBullet-Indented"/>
        <w:numPr>
          <w:ilvl w:val="0"/>
          <w:numId w:val="10"/>
        </w:numPr>
        <w:rPr>
          <w:lang w:val="pt-BR"/>
        </w:rPr>
      </w:pPr>
      <w:r w:rsidRPr="00F65089">
        <w:rPr>
          <w:lang w:val="pt-BR"/>
        </w:rPr>
        <w:t>nenhum Dado de Trânsito de Estradas e Imagens de Vista de Pássaro (ou dados associados).</w:t>
      </w:r>
    </w:p>
    <w:p w:rsidR="0036211F" w:rsidRPr="00F65089" w:rsidRDefault="0036211F" w:rsidP="00D04CB3">
      <w:pPr>
        <w:pStyle w:val="PURBody-Indented"/>
        <w:spacing w:after="100"/>
        <w:ind w:left="274"/>
        <w:rPr>
          <w:lang w:val="pt-BR"/>
        </w:rPr>
      </w:pPr>
      <w:r w:rsidRPr="00F65089">
        <w:rPr>
          <w:lang w:val="pt-BR"/>
        </w:rPr>
        <w:t>É vetado remover, minimizar, bloquear e modificar qualquer um dos seguintes itens incluídos no software, incluindo qualquer conteúdo disponibilizado por meio do software:</w:t>
      </w:r>
    </w:p>
    <w:p w:rsidR="0036211F" w:rsidRPr="006F077C" w:rsidRDefault="0036211F" w:rsidP="00610A59">
      <w:pPr>
        <w:pStyle w:val="PURBullet-Indented"/>
        <w:numPr>
          <w:ilvl w:val="0"/>
          <w:numId w:val="10"/>
        </w:numPr>
      </w:pPr>
      <w:r>
        <w:t>logotipos,</w:t>
      </w:r>
    </w:p>
    <w:p w:rsidR="0036211F" w:rsidRPr="006F077C" w:rsidRDefault="0036211F" w:rsidP="00610A59">
      <w:pPr>
        <w:pStyle w:val="PURBullet-Indented"/>
        <w:numPr>
          <w:ilvl w:val="0"/>
          <w:numId w:val="10"/>
        </w:numPr>
      </w:pPr>
      <w:r>
        <w:t>marcas comerciais,</w:t>
      </w:r>
    </w:p>
    <w:p w:rsidR="0036211F" w:rsidRPr="006F077C" w:rsidRDefault="0036211F" w:rsidP="00610A59">
      <w:pPr>
        <w:pStyle w:val="PURBullet-Indented"/>
        <w:numPr>
          <w:ilvl w:val="0"/>
          <w:numId w:val="10"/>
        </w:numPr>
      </w:pPr>
      <w:r>
        <w:t>direitos autorais,</w:t>
      </w:r>
    </w:p>
    <w:p w:rsidR="0036211F" w:rsidRPr="006F077C" w:rsidRDefault="0036211F" w:rsidP="00610A59">
      <w:pPr>
        <w:pStyle w:val="PURBullet-Indented"/>
        <w:numPr>
          <w:ilvl w:val="0"/>
          <w:numId w:val="10"/>
        </w:numPr>
      </w:pPr>
      <w:r>
        <w:t>marcas d'água digitais e</w:t>
      </w:r>
    </w:p>
    <w:p w:rsidR="0036211F" w:rsidRPr="00F65089" w:rsidRDefault="0036211F" w:rsidP="00610A59">
      <w:pPr>
        <w:pStyle w:val="PURBullet-Indented"/>
        <w:numPr>
          <w:ilvl w:val="0"/>
          <w:numId w:val="10"/>
        </w:numPr>
        <w:rPr>
          <w:lang w:val="pt-BR"/>
        </w:rPr>
      </w:pPr>
      <w:r w:rsidRPr="00F65089">
        <w:rPr>
          <w:lang w:val="pt-BR"/>
        </w:rPr>
        <w:t>outras notificações da Microsoft e de seus fornecedores.</w:t>
      </w:r>
    </w:p>
    <w:p w:rsidR="0036211F" w:rsidRPr="00F65089" w:rsidRDefault="0036211F" w:rsidP="0036211F">
      <w:pPr>
        <w:pStyle w:val="PURBody-Indented"/>
        <w:rPr>
          <w:lang w:val="pt-BR"/>
        </w:rPr>
      </w:pPr>
      <w:r w:rsidRPr="00F65089">
        <w:rPr>
          <w:lang w:val="pt-BR"/>
        </w:rPr>
        <w:t xml:space="preserve">O uso da API do Bing Maps e do conteúdo associado também está sujeito aos termos e às condições adicionais apresentados no site </w:t>
      </w:r>
      <w:hyperlink r:id="rId150" w:history="1">
        <w:r w:rsidRPr="00F65089">
          <w:rPr>
            <w:rStyle w:val="Hyperlink"/>
            <w:lang w:val="pt-BR"/>
          </w:rPr>
          <w:t>http://go.microsoft.com/?linkid=9710837</w:t>
        </w:r>
      </w:hyperlink>
      <w:r w:rsidRPr="00F65089">
        <w:rPr>
          <w:lang w:val="pt-BR"/>
        </w:rPr>
        <w:t>.</w:t>
      </w:r>
    </w:p>
    <w:p w:rsidR="0036211F" w:rsidRPr="00F65089" w:rsidRDefault="0036211F" w:rsidP="0036211F">
      <w:pPr>
        <w:pStyle w:val="PURBlueStrong-Indented"/>
        <w:rPr>
          <w:lang w:val="pt-BR"/>
        </w:rPr>
      </w:pPr>
      <w:r w:rsidRPr="00F65089">
        <w:rPr>
          <w:lang w:val="pt-BR"/>
        </w:rPr>
        <w:t>Software .NET Framework</w:t>
      </w:r>
    </w:p>
    <w:p w:rsidR="0036211F" w:rsidRPr="00F65089" w:rsidRDefault="0036211F" w:rsidP="00D04CB3">
      <w:pPr>
        <w:pStyle w:val="PURBody-Indented"/>
        <w:spacing w:after="40"/>
        <w:ind w:left="274"/>
        <w:rPr>
          <w:lang w:val="pt-BR"/>
        </w:rPr>
      </w:pPr>
      <w:r w:rsidRPr="00F65089">
        <w:rPr>
          <w:lang w:val="pt-BR"/>
        </w:rPr>
        <w:t>O software do produto contém o software Microsoft .NET Framework e pode conter o software PowerShell. Consulte os termos de licença do Software .NET Framework, PowerShell e Windows hotfix KB975759 nos Termos Universais de Licença.</w:t>
      </w:r>
    </w:p>
    <w:p w:rsidR="00F60F84" w:rsidRPr="009E5C71" w:rsidRDefault="00F60F84" w:rsidP="009E5C71">
      <w:pPr>
        <w:pStyle w:val="PURBody-Indented"/>
        <w:spacing w:after="40"/>
        <w:rPr>
          <w:sz w:val="12"/>
          <w:szCs w:val="12"/>
          <w:lang w:val="pt-BR"/>
        </w:rPr>
      </w:pPr>
    </w:p>
    <w:p w:rsidR="00F60F84" w:rsidRPr="006F077C" w:rsidRDefault="009A4C7C" w:rsidP="00275B35">
      <w:pPr>
        <w:pStyle w:val="PURHeading2"/>
        <w:pBdr>
          <w:bottom w:val="single" w:sz="4" w:space="1" w:color="auto"/>
        </w:pBdr>
        <w:spacing w:after="100"/>
      </w:pPr>
      <w:bookmarkStart w:id="398" w:name="SALTerms_Desktop"/>
      <w:r>
        <w:t>Aplicativos Desktop</w:t>
      </w:r>
      <w:bookmarkEnd w:id="398"/>
    </w:p>
    <w:p w:rsidR="001F7A9F" w:rsidRDefault="001F7A9F" w:rsidP="00275B35">
      <w:pPr>
        <w:pStyle w:val="PURBullet-Indented"/>
        <w:keepNext/>
        <w:keepLines/>
        <w:sectPr w:rsidR="001F7A9F" w:rsidSect="005F187B">
          <w:type w:val="continuous"/>
          <w:pgSz w:w="12240" w:h="15840" w:code="1"/>
          <w:pgMar w:top="1166" w:right="720" w:bottom="720" w:left="720" w:header="432" w:footer="288" w:gutter="0"/>
          <w:cols w:space="360"/>
          <w:docGrid w:linePitch="360"/>
        </w:sectPr>
      </w:pPr>
    </w:p>
    <w:p w:rsidR="00BF78C0" w:rsidRPr="006F077C" w:rsidRDefault="00BF78C0" w:rsidP="00610A59">
      <w:pPr>
        <w:pStyle w:val="PURBullet-Indented"/>
        <w:numPr>
          <w:ilvl w:val="0"/>
          <w:numId w:val="51"/>
        </w:numPr>
        <w:ind w:left="486" w:hanging="216"/>
      </w:pPr>
      <w:r>
        <w:lastRenderedPageBreak/>
        <w:t>Office Multi Language Pack 2013</w:t>
      </w:r>
    </w:p>
    <w:p w:rsidR="00BF78C0" w:rsidRPr="006F077C" w:rsidRDefault="00BF78C0" w:rsidP="00610A59">
      <w:pPr>
        <w:pStyle w:val="PURBullet-Indented"/>
        <w:numPr>
          <w:ilvl w:val="0"/>
          <w:numId w:val="51"/>
        </w:numPr>
        <w:ind w:left="486" w:hanging="216"/>
      </w:pPr>
      <w:r>
        <w:t xml:space="preserve">Office Professional Plus 2013 </w:t>
      </w:r>
    </w:p>
    <w:p w:rsidR="00FA0FD5" w:rsidRPr="006F077C" w:rsidRDefault="00FA0FD5" w:rsidP="00610A59">
      <w:pPr>
        <w:pStyle w:val="PURBullet-Indented"/>
        <w:numPr>
          <w:ilvl w:val="0"/>
          <w:numId w:val="51"/>
        </w:numPr>
        <w:ind w:left="486" w:hanging="216"/>
      </w:pPr>
      <w:r>
        <w:t>Office Standard 2013</w:t>
      </w:r>
    </w:p>
    <w:p w:rsidR="008B1CCE" w:rsidRPr="006F077C" w:rsidRDefault="008B1CCE" w:rsidP="00610A59">
      <w:pPr>
        <w:pStyle w:val="PURBullet-Indented"/>
        <w:numPr>
          <w:ilvl w:val="0"/>
          <w:numId w:val="51"/>
        </w:numPr>
        <w:ind w:left="486" w:hanging="216"/>
      </w:pPr>
      <w:r>
        <w:t>Project 2013 Professional</w:t>
      </w:r>
    </w:p>
    <w:p w:rsidR="00234924" w:rsidRPr="006F077C" w:rsidRDefault="00BF78C0" w:rsidP="00610A59">
      <w:pPr>
        <w:pStyle w:val="PURBullet-Indented"/>
        <w:numPr>
          <w:ilvl w:val="0"/>
          <w:numId w:val="51"/>
        </w:numPr>
        <w:ind w:left="486" w:hanging="216"/>
      </w:pPr>
      <w:r>
        <w:t>Project 2013 Standard</w:t>
      </w:r>
    </w:p>
    <w:p w:rsidR="00FA0FD5" w:rsidRPr="006F077C" w:rsidRDefault="00FA0FD5" w:rsidP="00610A59">
      <w:pPr>
        <w:pStyle w:val="PURBullet-Indented"/>
        <w:numPr>
          <w:ilvl w:val="0"/>
          <w:numId w:val="51"/>
        </w:numPr>
        <w:ind w:left="486" w:hanging="216"/>
      </w:pPr>
      <w:r>
        <w:t>Visio 2013 Professional</w:t>
      </w:r>
    </w:p>
    <w:p w:rsidR="008B1CCE" w:rsidRPr="006F077C" w:rsidRDefault="008B1CCE" w:rsidP="00610A59">
      <w:pPr>
        <w:pStyle w:val="PURBullet-Indented"/>
        <w:numPr>
          <w:ilvl w:val="0"/>
          <w:numId w:val="51"/>
        </w:numPr>
        <w:ind w:left="486" w:hanging="216"/>
      </w:pPr>
      <w:r>
        <w:lastRenderedPageBreak/>
        <w:t>Visio 2013 Standard</w:t>
      </w:r>
    </w:p>
    <w:p w:rsidR="008B1CCE" w:rsidRPr="006F077C" w:rsidRDefault="00830DCA" w:rsidP="00610A59">
      <w:pPr>
        <w:pStyle w:val="PURBullet-Indented"/>
        <w:numPr>
          <w:ilvl w:val="0"/>
          <w:numId w:val="51"/>
        </w:numPr>
        <w:ind w:left="486" w:hanging="216"/>
      </w:pPr>
      <w:r>
        <w:t>Visual Studio Premium 2013</w:t>
      </w:r>
    </w:p>
    <w:p w:rsidR="00FA0FD5" w:rsidRPr="006F077C" w:rsidRDefault="00830DCA" w:rsidP="00610A59">
      <w:pPr>
        <w:pStyle w:val="PURBullet-Indented"/>
        <w:numPr>
          <w:ilvl w:val="0"/>
          <w:numId w:val="51"/>
        </w:numPr>
        <w:ind w:left="486" w:hanging="216"/>
      </w:pPr>
      <w:r>
        <w:t>Visual Studio Professional 2013</w:t>
      </w:r>
    </w:p>
    <w:p w:rsidR="00BF78C0" w:rsidRPr="006F077C" w:rsidRDefault="00830DCA" w:rsidP="00610A59">
      <w:pPr>
        <w:pStyle w:val="PURBullet-Indented"/>
        <w:numPr>
          <w:ilvl w:val="0"/>
          <w:numId w:val="51"/>
        </w:numPr>
        <w:ind w:left="486" w:hanging="216"/>
      </w:pPr>
      <w:r>
        <w:t>Visual Studio Ultimate 2013</w:t>
      </w:r>
    </w:p>
    <w:p w:rsidR="00BF78C0" w:rsidRPr="006F077C" w:rsidRDefault="00BF78C0" w:rsidP="00610A59">
      <w:pPr>
        <w:pStyle w:val="PURBullet-Indented"/>
        <w:numPr>
          <w:ilvl w:val="0"/>
          <w:numId w:val="51"/>
        </w:numPr>
        <w:ind w:left="486" w:hanging="216"/>
      </w:pPr>
      <w:r>
        <w:t>Visual Studio Test Professional 2013</w:t>
      </w:r>
    </w:p>
    <w:p w:rsidR="00EE7C5B" w:rsidRPr="006F077C" w:rsidRDefault="00EE7C5B" w:rsidP="00275B35">
      <w:pPr>
        <w:pStyle w:val="PURBullet-Indented"/>
        <w:ind w:left="270"/>
      </w:pPr>
    </w:p>
    <w:p w:rsidR="001F7A9F" w:rsidRDefault="001F7A9F" w:rsidP="00275B35">
      <w:pPr>
        <w:pStyle w:val="PURBullet-Indented"/>
        <w:ind w:left="486" w:hanging="216"/>
        <w:sectPr w:rsidR="001F7A9F" w:rsidSect="005F187B">
          <w:type w:val="continuous"/>
          <w:pgSz w:w="12240" w:h="15840" w:code="1"/>
          <w:pgMar w:top="1166" w:right="720" w:bottom="720" w:left="720" w:header="432" w:footer="288" w:gutter="0"/>
          <w:cols w:num="2" w:space="360"/>
          <w:docGrid w:linePitch="360"/>
        </w:sectPr>
      </w:pPr>
    </w:p>
    <w:p w:rsidR="001F7A9F" w:rsidRPr="009E5C71" w:rsidRDefault="001F7A9F" w:rsidP="009E5C71">
      <w:pPr>
        <w:pStyle w:val="PURBlueStrong"/>
        <w:keepNext w:val="0"/>
        <w:keepLines w:val="0"/>
        <w:spacing w:after="20"/>
        <w:rPr>
          <w:sz w:val="10"/>
          <w:szCs w:val="10"/>
        </w:rPr>
      </w:pPr>
    </w:p>
    <w:p w:rsidR="009A4C7C" w:rsidRPr="00F65089" w:rsidRDefault="009A4C7C" w:rsidP="00D04CB3">
      <w:pPr>
        <w:pStyle w:val="PURBlueStrong"/>
        <w:spacing w:after="40"/>
        <w:rPr>
          <w:lang w:val="pt-BR"/>
        </w:rPr>
      </w:pPr>
      <w:r w:rsidRPr="00F65089">
        <w:rPr>
          <w:rStyle w:val="PURBlueStrong-IndentedChar"/>
          <w:smallCaps/>
          <w:lang w:val="pt-BR"/>
        </w:rPr>
        <w:t>SALs (Licenças de Acesso para Assinantes)</w:t>
      </w:r>
    </w:p>
    <w:p w:rsidR="009A4C7C" w:rsidRPr="00F65089" w:rsidRDefault="009A4C7C" w:rsidP="00D04CB3">
      <w:pPr>
        <w:pStyle w:val="PURBody-Indented"/>
        <w:keepNext/>
        <w:keepLines/>
        <w:spacing w:after="100"/>
        <w:ind w:left="274"/>
        <w:rPr>
          <w:lang w:val="pt-BR"/>
        </w:rPr>
      </w:pPr>
      <w:r w:rsidRPr="00F65089">
        <w:rPr>
          <w:lang w:val="pt-BR"/>
        </w:rPr>
        <w:t>Você deve adquirir e atribuir uma SAL para cada usuário autorizado a acessar, direta ou indiretamente, suas instâncias do software, independentemente do acesso real do software. As SALs de dispositivo não estão disponíveis, exceto para produtos atribuídos na seção Termos de Licença Específicos ao Produto. Uma partição de hardware ou um blade é considerado como um dispositivo separado.</w:t>
      </w:r>
    </w:p>
    <w:p w:rsidR="009D10D5" w:rsidRPr="00F65089" w:rsidRDefault="00C827EE" w:rsidP="00D04CB3">
      <w:pPr>
        <w:pStyle w:val="PURBody-Indented"/>
        <w:spacing w:after="100"/>
        <w:ind w:left="274"/>
        <w:rPr>
          <w:lang w:val="pt-BR"/>
        </w:rPr>
      </w:pPr>
      <w:r w:rsidRPr="00F65089">
        <w:rPr>
          <w:rStyle w:val="PURBlueStrong-IndentedChar"/>
          <w:lang w:val="pt-BR"/>
        </w:rPr>
        <w:t xml:space="preserve">Tipos de SALs </w:t>
      </w:r>
      <w:r w:rsidRPr="00F65089">
        <w:rPr>
          <w:lang w:val="pt-BR"/>
        </w:rPr>
        <w:t>Há um tipo de SAL: SAL do usuário.</w:t>
      </w:r>
    </w:p>
    <w:p w:rsidR="009A4C7C" w:rsidRPr="00F65089" w:rsidRDefault="00C827EE" w:rsidP="00D04CB3">
      <w:pPr>
        <w:pStyle w:val="PURBody-Indented"/>
        <w:spacing w:after="100"/>
        <w:ind w:left="274"/>
        <w:rPr>
          <w:lang w:val="pt-BR"/>
        </w:rPr>
      </w:pPr>
      <w:r w:rsidRPr="00F65089">
        <w:rPr>
          <w:rStyle w:val="Strong"/>
          <w:lang w:val="pt-BR"/>
        </w:rPr>
        <w:t xml:space="preserve">SALs de Usuário: </w:t>
      </w:r>
      <w:r w:rsidRPr="00F65089">
        <w:rPr>
          <w:lang w:val="pt-BR"/>
        </w:rPr>
        <w:t>Cada SAL de usuário permite que um usuário use qualquer dispositivo para acessar e usar o software.</w:t>
      </w:r>
    </w:p>
    <w:p w:rsidR="009A4C7C" w:rsidRPr="00F65089" w:rsidRDefault="009A4C7C" w:rsidP="009A4C7C">
      <w:pPr>
        <w:pStyle w:val="PURBlueStrong"/>
        <w:rPr>
          <w:lang w:val="pt-BR"/>
        </w:rPr>
      </w:pPr>
      <w:r w:rsidRPr="00F65089">
        <w:rPr>
          <w:lang w:val="pt-BR"/>
        </w:rPr>
        <w:t>Conexões Simultâneas para SALs de Usuário</w:t>
      </w:r>
    </w:p>
    <w:p w:rsidR="00923EF2" w:rsidRPr="00F65089" w:rsidRDefault="00923EF2" w:rsidP="00902B3A">
      <w:pPr>
        <w:pStyle w:val="PURBody-Indented"/>
        <w:rPr>
          <w:spacing w:val="-2"/>
          <w:lang w:val="pt-BR"/>
        </w:rPr>
      </w:pPr>
      <w:r w:rsidRPr="00F65089">
        <w:rPr>
          <w:spacing w:val="-2"/>
          <w:lang w:val="pt-BR"/>
        </w:rPr>
        <w:t>Você deve adquirir uma SAL para cada conexão simultânea a um servidor que possui o software (usando mais de um equipamento). Por exemplo, você deve obter uma SAL para um usuário que deseja acessar o software para servidores de um PC e de um outro laptop em diferentes horas do dia. Entretanto, você deve adquirir duas SALs para o usuário se ele quiser acessar o software de ambos os equipamentos ao mesmo tempo.</w:t>
      </w:r>
    </w:p>
    <w:p w:rsidR="009A4C7C" w:rsidRPr="00F65089" w:rsidRDefault="009A4C7C" w:rsidP="00A324A8">
      <w:pPr>
        <w:pStyle w:val="PURBlueStrong"/>
        <w:rPr>
          <w:lang w:val="pt-BR"/>
        </w:rPr>
      </w:pPr>
      <w:r w:rsidRPr="00F65089">
        <w:rPr>
          <w:rStyle w:val="PURBlueStrong-IndentedChar"/>
          <w:smallCaps/>
          <w:lang w:val="pt-BR"/>
        </w:rPr>
        <w:t>Reatribuição de SALs</w:t>
      </w:r>
    </w:p>
    <w:p w:rsidR="00893CE7" w:rsidRPr="00F65089" w:rsidRDefault="009A4C7C" w:rsidP="00D04CB3">
      <w:pPr>
        <w:pStyle w:val="PURBody-Indented"/>
        <w:spacing w:after="100"/>
        <w:ind w:left="274"/>
        <w:rPr>
          <w:lang w:val="pt-BR"/>
        </w:rPr>
      </w:pPr>
      <w:r w:rsidRPr="00F65089">
        <w:rPr>
          <w:rFonts w:cs="Arial"/>
          <w:szCs w:val="18"/>
          <w:lang w:val="pt-BR"/>
        </w:rPr>
        <w:t>Você poderá</w:t>
      </w:r>
      <w:r w:rsidRPr="00F65089">
        <w:rPr>
          <w:lang w:val="pt-BR"/>
        </w:rPr>
        <w:t xml:space="preserve"> reatribuir a SAL de usuário de um usuário para outro, mas não durante o mesmo mês do calendário, a menos que você reatribua temporariamente a SAL de usuário para um funcionário temporário enquanto o usuário estiver ausente.</w:t>
      </w:r>
    </w:p>
    <w:p w:rsidR="005F0630" w:rsidRPr="00F65089" w:rsidRDefault="005F0630" w:rsidP="00D04CB3">
      <w:pPr>
        <w:pStyle w:val="PURBlueStrong"/>
        <w:spacing w:after="40"/>
        <w:rPr>
          <w:lang w:val="pt-BR"/>
        </w:rPr>
      </w:pPr>
      <w:r w:rsidRPr="00F65089">
        <w:rPr>
          <w:lang w:val="pt-BR"/>
        </w:rPr>
        <w:t>Uso dos Serviços de Área de Trabalho Remota do Windows Server</w:t>
      </w:r>
    </w:p>
    <w:p w:rsidR="005F0630" w:rsidRPr="00F65089" w:rsidRDefault="005F0630" w:rsidP="00D04CB3">
      <w:pPr>
        <w:pStyle w:val="PURBody-Indented"/>
        <w:spacing w:after="0"/>
        <w:ind w:left="274"/>
        <w:rPr>
          <w:lang w:val="pt-BR"/>
        </w:rPr>
      </w:pPr>
      <w:r w:rsidRPr="00F65089">
        <w:rPr>
          <w:lang w:val="pt-BR"/>
        </w:rPr>
        <w:t>O fornecimento de Aplicativos Desktop, como Office, que é usado fornecendo acesso direto ou indireto ao software para servidores que hospeda a interface gráfica do usuário, como Windows Server (usando a funcionalidade dos Serviços de Área de Trabalho Remota do Windows Server 2012 ou outra tecnologia), requer uma SAL de Serviços de Área de Trabalho Remota do Windows Server. Consulte a seção Termos gerais da SAL do Software para Servidores acima para saber como atribuir SALs de Software para Servidores.</w:t>
      </w:r>
    </w:p>
    <w:p w:rsidR="00893CE7" w:rsidRPr="00F65089" w:rsidRDefault="005B6797" w:rsidP="00D04CB3">
      <w:pPr>
        <w:pStyle w:val="PURBullet-Indented"/>
        <w:spacing w:after="0" w:line="240" w:lineRule="auto"/>
        <w:ind w:left="547"/>
        <w:contextualSpacing w:val="0"/>
        <w:jc w:val="right"/>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9A4C7C" w:rsidRPr="00F65089" w:rsidRDefault="00830DCA" w:rsidP="009A4C7C">
      <w:pPr>
        <w:pStyle w:val="PURHeading1"/>
        <w:rPr>
          <w:lang w:val="pt-BR"/>
        </w:rPr>
      </w:pPr>
      <w:r w:rsidRPr="00F65089">
        <w:rPr>
          <w:lang w:val="pt-BR"/>
        </w:rPr>
        <w:lastRenderedPageBreak/>
        <w:t>Termos de Licença Específicos ao Produto</w:t>
      </w:r>
    </w:p>
    <w:p w:rsidR="009A4C7C" w:rsidRPr="00F65089" w:rsidRDefault="009A4C7C" w:rsidP="009A4C7C">
      <w:pPr>
        <w:pStyle w:val="PURProductName"/>
        <w:rPr>
          <w:lang w:val="pt-BR"/>
        </w:rPr>
      </w:pPr>
      <w:bookmarkStart w:id="399" w:name="_Toc299519115"/>
      <w:bookmarkStart w:id="400" w:name="_Toc299531547"/>
      <w:bookmarkStart w:id="401" w:name="_Toc299531871"/>
      <w:bookmarkStart w:id="402" w:name="_Toc299957154"/>
      <w:bookmarkStart w:id="403" w:name="_Toc346536856"/>
      <w:bookmarkStart w:id="404" w:name="_Toc346895309"/>
      <w:bookmarkStart w:id="405" w:name="_Toc339280320"/>
      <w:bookmarkStart w:id="406" w:name="_Toc339280463"/>
      <w:bookmarkStart w:id="407" w:name="_Toc363552794"/>
      <w:bookmarkStart w:id="408" w:name="_Toc363552857"/>
      <w:bookmarkStart w:id="409" w:name="_Toc378682157"/>
      <w:bookmarkStart w:id="410" w:name="_Toc378682259"/>
      <w:bookmarkStart w:id="411" w:name="_Toc371268271"/>
      <w:bookmarkStart w:id="412" w:name="_Toc371268337"/>
      <w:bookmarkStart w:id="413" w:name="_Toc379278475"/>
      <w:bookmarkStart w:id="414" w:name="_Toc379278537"/>
      <w:bookmarkStart w:id="415" w:name="_Toc388603296"/>
      <w:bookmarkStart w:id="416" w:name="_Toc388603468"/>
      <w:r w:rsidRPr="00F65089">
        <w:rPr>
          <w:lang w:val="pt-BR"/>
        </w:rPr>
        <w:t>Exchange Server 2013 Standard e Enterprise</w:t>
      </w:r>
      <w:bookmarkEnd w:id="399"/>
      <w:bookmarkEnd w:id="400"/>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bookmarkEnd w:id="415"/>
      <w:bookmarkEnd w:id="416"/>
      <w:r w:rsidR="00061C1C">
        <w:fldChar w:fldCharType="begin"/>
      </w:r>
      <w:r w:rsidRPr="00F65089">
        <w:rPr>
          <w:lang w:val="pt-BR"/>
        </w:rPr>
        <w:instrText>XE "Exchange Server 2013 Standard e Enterprise"</w:instrText>
      </w:r>
      <w:r w:rsidR="00061C1C">
        <w:fldChar w:fldCharType="end"/>
      </w:r>
    </w:p>
    <w:p w:rsidR="009A4C7C" w:rsidRPr="00F65089" w:rsidRDefault="009A4C7C" w:rsidP="009A4C7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rsidTr="00CA5725">
        <w:tc>
          <w:tcPr>
            <w:tcW w:w="2444" w:type="pct"/>
            <w:tcBorders>
              <w:top w:val="single" w:sz="4" w:space="0" w:color="auto"/>
            </w:tcBorders>
          </w:tcPr>
          <w:p w:rsidR="009A4C7C" w:rsidRPr="00F65089" w:rsidRDefault="008F7770" w:rsidP="008F7770">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556" w:type="pct"/>
            <w:gridSpan w:val="2"/>
            <w:tcBorders>
              <w:top w:val="single" w:sz="4" w:space="0" w:color="auto"/>
            </w:tcBorders>
          </w:tcPr>
          <w:p w:rsidR="009A4C7C" w:rsidRDefault="004F154D" w:rsidP="009A4C7C">
            <w:pPr>
              <w:pStyle w:val="PURLMSH"/>
            </w:pPr>
            <w:r>
              <w:t xml:space="preserve">Consulte Notificações Aplicáveis: </w:t>
            </w:r>
            <w:r>
              <w:rPr>
                <w:b/>
              </w:rPr>
              <w:t>Não</w:t>
            </w:r>
          </w:p>
        </w:tc>
      </w:tr>
      <w:tr w:rsidR="009A4C7C" w:rsidRPr="00280ABB" w:rsidTr="00CA5725">
        <w:tc>
          <w:tcPr>
            <w:tcW w:w="2444" w:type="pct"/>
          </w:tcPr>
          <w:p w:rsidR="00F418D0" w:rsidRPr="00F65089" w:rsidRDefault="009A4C7C" w:rsidP="009A4C7C">
            <w:pPr>
              <w:pStyle w:val="PURLMSH"/>
              <w:rPr>
                <w:i/>
                <w:lang w:val="pt-BR"/>
              </w:rPr>
            </w:pPr>
            <w:r w:rsidRPr="00F65089">
              <w:rPr>
                <w:lang w:val="pt-BR"/>
              </w:rPr>
              <w:t xml:space="preserve">Software Adicional/Cliente: </w:t>
            </w:r>
            <w:r w:rsidRPr="00F65089">
              <w:rPr>
                <w:b/>
                <w:lang w:val="pt-BR"/>
              </w:rPr>
              <w:t>Sim</w:t>
            </w:r>
            <w:r w:rsidR="007B6FB7">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556" w:type="pct"/>
            <w:gridSpan w:val="2"/>
          </w:tcPr>
          <w:p w:rsidR="009A4C7C" w:rsidRPr="00F65089" w:rsidRDefault="00D73DED" w:rsidP="009A4C7C">
            <w:pPr>
              <w:pStyle w:val="PURLMSH"/>
              <w:rPr>
                <w:b/>
                <w:lang w:val="pt-BR"/>
              </w:rPr>
            </w:pPr>
            <w:r w:rsidRPr="00F65089">
              <w:rPr>
                <w:lang w:val="pt-BR"/>
              </w:rPr>
              <w:t xml:space="preserve">Qualificado para Serviços de Software em Servidores de Prestadores do Data Center: </w:t>
            </w:r>
            <w:r w:rsidRPr="00F65089">
              <w:rPr>
                <w:b/>
                <w:lang w:val="pt-BR"/>
              </w:rPr>
              <w:t>Sim</w:t>
            </w:r>
          </w:p>
        </w:tc>
      </w:tr>
      <w:tr w:rsidR="009A4C7C" w:rsidRPr="00280ABB" w:rsidTr="00CA5725">
        <w:tc>
          <w:tcPr>
            <w:tcW w:w="5000" w:type="pct"/>
            <w:gridSpan w:val="3"/>
            <w:shd w:val="clear" w:color="auto" w:fill="E5EEF7"/>
          </w:tcPr>
          <w:p w:rsidR="009A4C7C" w:rsidRPr="00F65089" w:rsidRDefault="00F418D0" w:rsidP="00170E0B">
            <w:pPr>
              <w:pStyle w:val="PURTableHeaderBlue"/>
              <w:rPr>
                <w:lang w:val="pt-BR"/>
              </w:rPr>
            </w:pPr>
            <w:r w:rsidRPr="00F65089">
              <w:rPr>
                <w:lang w:val="pt-BR"/>
              </w:rPr>
              <w:t>SALs (LICENÇA DE ACESSO PARA ASSINANTES)</w:t>
            </w:r>
          </w:p>
        </w:tc>
      </w:tr>
      <w:tr w:rsidR="00B262C9" w:rsidRPr="003528B0" w:rsidTr="003A7958">
        <w:tc>
          <w:tcPr>
            <w:tcW w:w="2534" w:type="pct"/>
            <w:gridSpan w:val="2"/>
          </w:tcPr>
          <w:p w:rsidR="00B262C9" w:rsidRPr="006F077C" w:rsidRDefault="00BB41EF" w:rsidP="00984DEA">
            <w:pPr>
              <w:pStyle w:val="PURBody"/>
            </w:pPr>
            <w:r>
              <w:t>Você precisa de:</w:t>
            </w:r>
          </w:p>
          <w:p w:rsidR="00B262C9" w:rsidRPr="006F077C" w:rsidRDefault="00B262C9" w:rsidP="00610A59">
            <w:pPr>
              <w:pStyle w:val="PURBullet-Indented"/>
              <w:numPr>
                <w:ilvl w:val="0"/>
                <w:numId w:val="52"/>
              </w:numPr>
              <w:ind w:left="486" w:hanging="216"/>
            </w:pPr>
            <w:r>
              <w:t>SAL do Exchange Server 2013 Hosted Exchange Basic</w:t>
            </w:r>
            <w:r w:rsidR="00411068">
              <w:t> </w:t>
            </w:r>
            <w:r>
              <w:rPr>
                <w:b/>
              </w:rPr>
              <w:t>ou</w:t>
            </w:r>
          </w:p>
          <w:p w:rsidR="00A253BA" w:rsidRPr="006F077C" w:rsidRDefault="00B262C9" w:rsidP="00610A59">
            <w:pPr>
              <w:pStyle w:val="PURBullet-Indented"/>
              <w:numPr>
                <w:ilvl w:val="0"/>
                <w:numId w:val="52"/>
              </w:numPr>
              <w:ind w:left="486" w:hanging="216"/>
            </w:pPr>
            <w:r>
              <w:t xml:space="preserve">SAL do Exchange Server 2013 Hosted Exchange Standard </w:t>
            </w:r>
            <w:r>
              <w:rPr>
                <w:b/>
              </w:rPr>
              <w:t>ou</w:t>
            </w:r>
          </w:p>
          <w:p w:rsidR="00B262C9" w:rsidRPr="00A253BA" w:rsidRDefault="00B262C9" w:rsidP="00610A59">
            <w:pPr>
              <w:pStyle w:val="PURBullet-Indented"/>
              <w:numPr>
                <w:ilvl w:val="0"/>
                <w:numId w:val="52"/>
              </w:numPr>
              <w:ind w:left="486" w:hanging="216"/>
            </w:pPr>
            <w:r>
              <w:t xml:space="preserve">SAL do Exchange Server 2013 Hosted Exchange Standard Plus </w:t>
            </w:r>
            <w:r>
              <w:rPr>
                <w:b/>
              </w:rPr>
              <w:t>ou</w:t>
            </w:r>
          </w:p>
        </w:tc>
        <w:tc>
          <w:tcPr>
            <w:tcW w:w="2466" w:type="pct"/>
            <w:tcBorders>
              <w:bottom w:val="nil"/>
            </w:tcBorders>
          </w:tcPr>
          <w:p w:rsidR="00830DCA" w:rsidRPr="006F077C" w:rsidRDefault="00830DCA" w:rsidP="00830DCA">
            <w:pPr>
              <w:pStyle w:val="PURBody"/>
            </w:pPr>
          </w:p>
          <w:p w:rsidR="00B262C9" w:rsidRPr="006F077C" w:rsidRDefault="00B262C9" w:rsidP="00610A59">
            <w:pPr>
              <w:pStyle w:val="PURBullet-Indented"/>
              <w:numPr>
                <w:ilvl w:val="0"/>
                <w:numId w:val="52"/>
              </w:numPr>
              <w:ind w:left="486" w:hanging="216"/>
            </w:pPr>
            <w:r>
              <w:t xml:space="preserve">SAL do Exchange Server 2013 Hosted Exchange Enterprise </w:t>
            </w:r>
            <w:r>
              <w:rPr>
                <w:b/>
              </w:rPr>
              <w:t>ou</w:t>
            </w:r>
          </w:p>
          <w:p w:rsidR="00B262C9" w:rsidRPr="006F077C" w:rsidRDefault="00B262C9" w:rsidP="00610A59">
            <w:pPr>
              <w:pStyle w:val="PURBullet-Indented"/>
              <w:numPr>
                <w:ilvl w:val="0"/>
                <w:numId w:val="52"/>
              </w:numPr>
              <w:ind w:left="486" w:hanging="216"/>
            </w:pPr>
            <w:r>
              <w:t xml:space="preserve">SAL do Exchange Server 2013 Hosted Exchange Enterprise Plus </w:t>
            </w:r>
            <w:r>
              <w:rPr>
                <w:b/>
              </w:rPr>
              <w:t>ou</w:t>
            </w:r>
          </w:p>
          <w:p w:rsidR="00B262C9" w:rsidRPr="000A3567" w:rsidRDefault="00B262C9" w:rsidP="00610A59">
            <w:pPr>
              <w:pStyle w:val="PURBullet-Indented"/>
              <w:numPr>
                <w:ilvl w:val="0"/>
                <w:numId w:val="52"/>
              </w:numPr>
              <w:ind w:left="486" w:hanging="216"/>
            </w:pPr>
            <w:r>
              <w:t>SAL do Productivity Suite</w:t>
            </w:r>
          </w:p>
        </w:tc>
      </w:tr>
      <w:tr w:rsidR="00BC6C4C" w:rsidRPr="003528B0" w:rsidTr="003A7958">
        <w:tc>
          <w:tcPr>
            <w:tcW w:w="2534" w:type="pct"/>
            <w:gridSpan w:val="2"/>
            <w:tcBorders>
              <w:top w:val="nil"/>
              <w:bottom w:val="nil"/>
            </w:tcBorders>
            <w:shd w:val="clear" w:color="auto" w:fill="E5EEF7"/>
          </w:tcPr>
          <w:p w:rsidR="00BC6C4C" w:rsidRPr="00C33C5F" w:rsidRDefault="00BC6C4C" w:rsidP="00786FD6">
            <w:pPr>
              <w:pStyle w:val="PURBody"/>
              <w:keepNext/>
              <w:keepLines/>
              <w:spacing w:after="0"/>
            </w:pPr>
            <w:r>
              <w:rPr>
                <w:b/>
                <w:i/>
              </w:rPr>
              <w:t>SALs para SA</w:t>
            </w:r>
          </w:p>
        </w:tc>
        <w:tc>
          <w:tcPr>
            <w:tcW w:w="2466" w:type="pct"/>
            <w:tcBorders>
              <w:top w:val="nil"/>
              <w:bottom w:val="nil"/>
            </w:tcBorders>
            <w:shd w:val="clear" w:color="auto" w:fill="E5EEF7"/>
          </w:tcPr>
          <w:p w:rsidR="00BC6C4C" w:rsidRPr="00C33C5F" w:rsidRDefault="00BC6C4C" w:rsidP="00786FD6">
            <w:pPr>
              <w:pStyle w:val="PURBody"/>
              <w:keepNext/>
              <w:keepLines/>
              <w:spacing w:after="0"/>
            </w:pPr>
            <w:r>
              <w:rPr>
                <w:b/>
                <w:i/>
              </w:rPr>
              <w:t>CALs Qualificadas</w:t>
            </w:r>
          </w:p>
        </w:tc>
      </w:tr>
      <w:tr w:rsidR="009A4C7C" w:rsidRPr="003528B0" w:rsidTr="003A7958">
        <w:tc>
          <w:tcPr>
            <w:tcW w:w="2534" w:type="pct"/>
            <w:gridSpan w:val="2"/>
            <w:tcBorders>
              <w:top w:val="nil"/>
              <w:bottom w:val="single" w:sz="4" w:space="0" w:color="auto"/>
            </w:tcBorders>
          </w:tcPr>
          <w:p w:rsidR="009A4C7C" w:rsidRDefault="009A4C7C" w:rsidP="00610A59">
            <w:pPr>
              <w:pStyle w:val="PURBullet-Indented"/>
              <w:numPr>
                <w:ilvl w:val="0"/>
                <w:numId w:val="52"/>
              </w:numPr>
              <w:ind w:left="486" w:hanging="216"/>
            </w:pPr>
            <w:r>
              <w:t>SAL do Hosted Exchange Standard</w:t>
            </w:r>
          </w:p>
        </w:tc>
        <w:tc>
          <w:tcPr>
            <w:tcW w:w="2466" w:type="pct"/>
            <w:tcBorders>
              <w:top w:val="nil"/>
              <w:bottom w:val="single" w:sz="4" w:space="0" w:color="auto"/>
            </w:tcBorders>
          </w:tcPr>
          <w:p w:rsidR="009A4C7C" w:rsidRPr="00F65089" w:rsidRDefault="009A4C7C" w:rsidP="00610A59">
            <w:pPr>
              <w:pStyle w:val="PURBullet-Indented"/>
              <w:numPr>
                <w:ilvl w:val="0"/>
                <w:numId w:val="52"/>
              </w:numPr>
              <w:ind w:left="486" w:hanging="216"/>
              <w:rPr>
                <w:lang w:val="pt-BR"/>
              </w:rPr>
            </w:pPr>
            <w:r w:rsidRPr="00F65089">
              <w:rPr>
                <w:lang w:val="pt-BR"/>
              </w:rPr>
              <w:t xml:space="preserve">CAL Padrão do Exchange Server 2013 </w:t>
            </w:r>
            <w:r w:rsidRPr="00F65089">
              <w:rPr>
                <w:b/>
                <w:lang w:val="pt-BR"/>
              </w:rPr>
              <w:t>ou</w:t>
            </w:r>
          </w:p>
          <w:p w:rsidR="009A4C7C" w:rsidRPr="006F077C" w:rsidRDefault="009A4C7C" w:rsidP="00610A59">
            <w:pPr>
              <w:pStyle w:val="PURBullet-Indented"/>
              <w:numPr>
                <w:ilvl w:val="0"/>
                <w:numId w:val="52"/>
              </w:numPr>
              <w:ind w:left="486" w:hanging="216"/>
            </w:pPr>
            <w:r>
              <w:t xml:space="preserve">Pacote de CALs Principais </w:t>
            </w:r>
            <w:r>
              <w:rPr>
                <w:b/>
              </w:rPr>
              <w:t>ou</w:t>
            </w:r>
          </w:p>
          <w:p w:rsidR="009A4C7C" w:rsidRDefault="009A4C7C" w:rsidP="00610A59">
            <w:pPr>
              <w:pStyle w:val="PURBullet-Indented"/>
              <w:numPr>
                <w:ilvl w:val="0"/>
                <w:numId w:val="52"/>
              </w:numPr>
              <w:ind w:left="486" w:hanging="216"/>
            </w:pPr>
            <w:r>
              <w:t>Pacote CAL Empresarial</w:t>
            </w:r>
          </w:p>
        </w:tc>
      </w:tr>
      <w:tr w:rsidR="00E54106" w:rsidRPr="003528B0" w:rsidTr="003A7958">
        <w:tc>
          <w:tcPr>
            <w:tcW w:w="2534" w:type="pct"/>
            <w:gridSpan w:val="2"/>
            <w:tcBorders>
              <w:top w:val="single" w:sz="4" w:space="0" w:color="auto"/>
            </w:tcBorders>
          </w:tcPr>
          <w:p w:rsidR="00E54106" w:rsidRDefault="00E54106" w:rsidP="00610A59">
            <w:pPr>
              <w:pStyle w:val="PURBullet-Indented"/>
              <w:numPr>
                <w:ilvl w:val="0"/>
                <w:numId w:val="52"/>
              </w:numPr>
              <w:ind w:left="486" w:hanging="216"/>
            </w:pPr>
            <w:r>
              <w:t>SAL do Hosted Exchange Enterprise</w:t>
            </w:r>
          </w:p>
        </w:tc>
        <w:tc>
          <w:tcPr>
            <w:tcW w:w="2466" w:type="pct"/>
            <w:tcBorders>
              <w:top w:val="single" w:sz="4" w:space="0" w:color="auto"/>
            </w:tcBorders>
          </w:tcPr>
          <w:p w:rsidR="00E54106" w:rsidRPr="00F65089" w:rsidRDefault="00E54106" w:rsidP="00610A59">
            <w:pPr>
              <w:pStyle w:val="PURBullet-Indented"/>
              <w:numPr>
                <w:ilvl w:val="0"/>
                <w:numId w:val="52"/>
              </w:numPr>
              <w:ind w:left="486" w:hanging="216"/>
              <w:rPr>
                <w:lang w:val="pt-BR"/>
              </w:rPr>
            </w:pPr>
            <w:r w:rsidRPr="00F65089">
              <w:rPr>
                <w:lang w:val="pt-BR"/>
              </w:rPr>
              <w:t xml:space="preserve">CAL Padrão do Exchange Server 2013 e CAL Empresarial do Exchange Server 2013 </w:t>
            </w:r>
            <w:r w:rsidRPr="00F65089">
              <w:rPr>
                <w:b/>
                <w:lang w:val="pt-BR"/>
              </w:rPr>
              <w:t>ou</w:t>
            </w:r>
          </w:p>
          <w:p w:rsidR="00E54106" w:rsidRPr="00F65089" w:rsidRDefault="00E54106" w:rsidP="00610A59">
            <w:pPr>
              <w:pStyle w:val="PURBullet-Indented"/>
              <w:numPr>
                <w:ilvl w:val="0"/>
                <w:numId w:val="52"/>
              </w:numPr>
              <w:ind w:left="486" w:hanging="216"/>
              <w:rPr>
                <w:lang w:val="pt-BR"/>
              </w:rPr>
            </w:pPr>
            <w:r w:rsidRPr="00F65089">
              <w:rPr>
                <w:lang w:val="pt-BR"/>
              </w:rPr>
              <w:t xml:space="preserve">Pacote de CALs Principais e CAL Empresarial do Exchange Server 2013 </w:t>
            </w:r>
            <w:r w:rsidRPr="00F65089">
              <w:rPr>
                <w:b/>
                <w:lang w:val="pt-BR"/>
              </w:rPr>
              <w:t>ou</w:t>
            </w:r>
          </w:p>
          <w:p w:rsidR="00E54106" w:rsidRDefault="00E54106" w:rsidP="00610A59">
            <w:pPr>
              <w:pStyle w:val="PURBullet-Indented"/>
              <w:numPr>
                <w:ilvl w:val="0"/>
                <w:numId w:val="52"/>
              </w:numPr>
              <w:ind w:left="486" w:hanging="216"/>
            </w:pPr>
            <w:r>
              <w:t>Pacote CAL Empresarial</w:t>
            </w:r>
          </w:p>
        </w:tc>
      </w:tr>
    </w:tbl>
    <w:p w:rsidR="009A4C7C" w:rsidRPr="006F077C" w:rsidRDefault="009A4C7C" w:rsidP="0085206E">
      <w:pPr>
        <w:pStyle w:val="PURADDITIONALTERMSHEADERMB"/>
      </w:pPr>
      <w:r>
        <w:t>Termos Adicionais:</w:t>
      </w:r>
    </w:p>
    <w:p w:rsidR="009A4C7C" w:rsidRPr="00F65089" w:rsidRDefault="009A4C7C" w:rsidP="00381D2E">
      <w:pPr>
        <w:pStyle w:val="PURBody-Indented"/>
        <w:rPr>
          <w:lang w:val="pt-BR"/>
        </w:rPr>
      </w:pPr>
      <w:r w:rsidRPr="00F65089">
        <w:rPr>
          <w:lang w:val="pt-BR"/>
        </w:rPr>
        <w:t>Você não precisa de SALs para qualquer dispositivo que acesse suas instâncias do software para servidores sem ser direta ou indiretamente autenticado pelo Active Directory.</w:t>
      </w:r>
    </w:p>
    <w:p w:rsidR="009A4C7C" w:rsidRPr="00F65089" w:rsidRDefault="009A4C7C" w:rsidP="00381D2E">
      <w:pPr>
        <w:pStyle w:val="PURBlueStrong"/>
        <w:rPr>
          <w:lang w:val="pt-BR"/>
        </w:rPr>
      </w:pPr>
      <w:r w:rsidRPr="00F65089">
        <w:rPr>
          <w:lang w:val="pt-BR"/>
        </w:rPr>
        <w:t>Exigência de SAL de Usuário</w:t>
      </w:r>
    </w:p>
    <w:p w:rsidR="009A4C7C" w:rsidRPr="00F65089" w:rsidRDefault="009A4C7C" w:rsidP="00381D2E">
      <w:pPr>
        <w:pStyle w:val="PURBody-Indented"/>
        <w:rPr>
          <w:lang w:val="pt-BR"/>
        </w:rPr>
      </w:pPr>
      <w:r w:rsidRPr="00F65089">
        <w:rPr>
          <w:lang w:val="pt-BR"/>
        </w:rPr>
        <w:t>O Exchange Server 2013 Hosted Exchange Basic, Exchange Server 2013 Hosted Exchange Standard, Exchange Server 2013 Hosted Exchange Standard Plus, Exchange Server 2013 Hosted Exchange Enterprise, Exchange Server 2013 Hosted Exchange Enterprise Plus e SALs do Productivity Suite incluem o uso do Outlook Web Access. Você deve obter uma SAL para cada usuário.</w:t>
      </w:r>
    </w:p>
    <w:p w:rsidR="009A4C7C" w:rsidRPr="00F65089" w:rsidRDefault="009A4C7C" w:rsidP="009A4C7C">
      <w:pPr>
        <w:pStyle w:val="PURBlueStrong"/>
        <w:rPr>
          <w:lang w:val="pt-BR"/>
        </w:rPr>
      </w:pPr>
      <w:r w:rsidRPr="00F65089">
        <w:rPr>
          <w:lang w:val="pt-BR"/>
        </w:rPr>
        <w:t>Limitações de Uso da SAL do Exchange Server 2013 Hosted Exchange Basic</w:t>
      </w:r>
    </w:p>
    <w:p w:rsidR="009A4C7C" w:rsidRPr="00F65089" w:rsidRDefault="009A4C7C" w:rsidP="009A4C7C">
      <w:pPr>
        <w:pStyle w:val="PURBody-Indented"/>
        <w:rPr>
          <w:lang w:val="pt-BR"/>
        </w:rPr>
      </w:pPr>
      <w:r w:rsidRPr="00F65089">
        <w:rPr>
          <w:lang w:val="pt-BR"/>
        </w:rPr>
        <w:t>Cada usuário para quem você obtiver uma SAL do Server 2013 Hosted Exchange Basic poderá usar os seguintes recursos do software de servidor:</w:t>
      </w:r>
    </w:p>
    <w:p w:rsidR="009A4C7C" w:rsidRPr="00F65089" w:rsidRDefault="009A4C7C" w:rsidP="00610A59">
      <w:pPr>
        <w:pStyle w:val="PURBullet-Indented"/>
        <w:numPr>
          <w:ilvl w:val="0"/>
          <w:numId w:val="53"/>
        </w:numPr>
        <w:ind w:left="486" w:hanging="216"/>
        <w:rPr>
          <w:lang w:val="pt-BR"/>
        </w:rPr>
      </w:pPr>
      <w:r w:rsidRPr="00F65089">
        <w:rPr>
          <w:lang w:val="pt-BR"/>
        </w:rPr>
        <w:t>Recursos do Outlook Web Access que ativam os recursos descritos nesta SAL;</w:t>
      </w:r>
    </w:p>
    <w:p w:rsidR="00F44E81" w:rsidRPr="006F077C" w:rsidRDefault="00F44E81" w:rsidP="00610A59">
      <w:pPr>
        <w:pStyle w:val="PURBullet-Indented"/>
        <w:numPr>
          <w:ilvl w:val="0"/>
          <w:numId w:val="53"/>
        </w:numPr>
        <w:ind w:left="486" w:hanging="216"/>
      </w:pPr>
      <w:r>
        <w:t>E-Discovery;</w:t>
      </w:r>
    </w:p>
    <w:p w:rsidR="00B45EFB" w:rsidRPr="006F077C" w:rsidRDefault="00B45EFB" w:rsidP="00610A59">
      <w:pPr>
        <w:pStyle w:val="PURBullet-Indented"/>
        <w:numPr>
          <w:ilvl w:val="0"/>
          <w:numId w:val="53"/>
        </w:numPr>
        <w:ind w:left="486" w:hanging="216"/>
      </w:pPr>
      <w:r>
        <w:t>Exchange 2013 antispam;</w:t>
      </w:r>
    </w:p>
    <w:p w:rsidR="00F44E81" w:rsidRPr="00F65089" w:rsidRDefault="00F44E81" w:rsidP="00610A59">
      <w:pPr>
        <w:pStyle w:val="PURBullet-Indented"/>
        <w:numPr>
          <w:ilvl w:val="0"/>
          <w:numId w:val="53"/>
        </w:numPr>
        <w:ind w:left="486" w:hanging="216"/>
        <w:rPr>
          <w:lang w:val="pt-BR"/>
        </w:rPr>
      </w:pPr>
      <w:r w:rsidRPr="00F65089">
        <w:rPr>
          <w:lang w:val="pt-BR"/>
        </w:rPr>
        <w:t>Pesquisa de Várias Caixas de Correio;</w:t>
      </w:r>
    </w:p>
    <w:p w:rsidR="009A4C7C" w:rsidRPr="00F65089" w:rsidRDefault="009A4C7C" w:rsidP="00610A59">
      <w:pPr>
        <w:pStyle w:val="PURBullet-Indented"/>
        <w:numPr>
          <w:ilvl w:val="0"/>
          <w:numId w:val="53"/>
        </w:numPr>
        <w:ind w:left="486" w:hanging="216"/>
        <w:rPr>
          <w:lang w:val="pt-BR"/>
        </w:rPr>
      </w:pPr>
      <w:r w:rsidRPr="00F65089">
        <w:rPr>
          <w:lang w:val="pt-BR"/>
        </w:rPr>
        <w:t xml:space="preserve">Acesso à troca de mensagens e à pasta pessoal através dos protocolos descritos nesta SAL; </w:t>
      </w:r>
    </w:p>
    <w:p w:rsidR="009A4C7C" w:rsidRPr="005F28BA" w:rsidRDefault="009A4C7C" w:rsidP="00610A59">
      <w:pPr>
        <w:pStyle w:val="PURBullet-Indented"/>
        <w:numPr>
          <w:ilvl w:val="0"/>
          <w:numId w:val="53"/>
        </w:numPr>
        <w:ind w:left="486" w:hanging="216"/>
      </w:pPr>
      <w:r w:rsidRPr="00F65089">
        <w:rPr>
          <w:lang w:val="pt-BR"/>
        </w:rPr>
        <w:t xml:space="preserve">Protocolo de correio pela Internet (SMTP (Protocolo Simples de Transferência de Correio), IMAP (Internet Message Access </w:t>
      </w:r>
      <w:r w:rsidRPr="005F28BA">
        <w:t>Protocol)) e acesso ao navegador da Web através de qualquer cliente;</w:t>
      </w:r>
    </w:p>
    <w:p w:rsidR="009A4C7C" w:rsidRPr="00F65089" w:rsidRDefault="009A4C7C" w:rsidP="00610A59">
      <w:pPr>
        <w:pStyle w:val="PURBullet-Indented"/>
        <w:numPr>
          <w:ilvl w:val="0"/>
          <w:numId w:val="53"/>
        </w:numPr>
        <w:ind w:left="486" w:hanging="216"/>
        <w:rPr>
          <w:lang w:val="pt-BR"/>
        </w:rPr>
      </w:pPr>
      <w:r w:rsidRPr="00F65089">
        <w:rPr>
          <w:lang w:val="pt-BR"/>
        </w:rPr>
        <w:t xml:space="preserve">Pastas de Correio Pessoal (não é compartilhado com outros usuários); </w:t>
      </w:r>
    </w:p>
    <w:p w:rsidR="009A4C7C" w:rsidRPr="00F65089" w:rsidRDefault="009A4C7C" w:rsidP="00610A59">
      <w:pPr>
        <w:pStyle w:val="PURBullet-Indented"/>
        <w:numPr>
          <w:ilvl w:val="0"/>
          <w:numId w:val="53"/>
        </w:numPr>
        <w:ind w:left="486" w:hanging="216"/>
        <w:rPr>
          <w:lang w:val="pt-BR"/>
        </w:rPr>
      </w:pPr>
      <w:r w:rsidRPr="00F65089">
        <w:rPr>
          <w:lang w:val="pt-BR"/>
        </w:rPr>
        <w:t>Catálogo Particular de Endereços (não compartilhado com outros usuários);</w:t>
      </w:r>
    </w:p>
    <w:p w:rsidR="009A4C7C" w:rsidRPr="00F65089" w:rsidRDefault="009A4C7C" w:rsidP="00610A59">
      <w:pPr>
        <w:pStyle w:val="PURBullet-Indented"/>
        <w:numPr>
          <w:ilvl w:val="0"/>
          <w:numId w:val="53"/>
        </w:numPr>
        <w:ind w:left="486" w:hanging="216"/>
        <w:rPr>
          <w:lang w:val="pt-BR"/>
        </w:rPr>
      </w:pPr>
      <w:r w:rsidRPr="00F65089">
        <w:rPr>
          <w:lang w:val="pt-BR"/>
        </w:rPr>
        <w:t>Calendário Pessoal (não compartilhado com outros usuários);</w:t>
      </w:r>
    </w:p>
    <w:p w:rsidR="009A4C7C" w:rsidRPr="00F65089" w:rsidRDefault="009A4C7C" w:rsidP="00610A59">
      <w:pPr>
        <w:pStyle w:val="PURBullet-Indented"/>
        <w:numPr>
          <w:ilvl w:val="0"/>
          <w:numId w:val="53"/>
        </w:numPr>
        <w:ind w:left="486" w:hanging="216"/>
        <w:rPr>
          <w:lang w:val="pt-BR"/>
        </w:rPr>
      </w:pPr>
      <w:r w:rsidRPr="00F65089">
        <w:rPr>
          <w:lang w:val="pt-BR"/>
        </w:rPr>
        <w:t>Tarefas Pessoais (não compartilhadas com outros usuários);</w:t>
      </w:r>
    </w:p>
    <w:p w:rsidR="009A4C7C" w:rsidRPr="00F65089" w:rsidRDefault="009A4C7C" w:rsidP="00610A59">
      <w:pPr>
        <w:pStyle w:val="PURBullet-Indented"/>
        <w:numPr>
          <w:ilvl w:val="0"/>
          <w:numId w:val="53"/>
        </w:numPr>
        <w:ind w:left="486" w:hanging="216"/>
        <w:rPr>
          <w:lang w:val="pt-BR"/>
        </w:rPr>
      </w:pPr>
      <w:r w:rsidRPr="00F65089">
        <w:rPr>
          <w:lang w:val="pt-BR"/>
        </w:rPr>
        <w:lastRenderedPageBreak/>
        <w:t>Permite o uso de um único domínio de segundo nível para um único usuário ou organização usuária (o usuário obtém o direito de usar ‘</w:t>
      </w:r>
      <w:hyperlink r:id="rId151" w:history="1">
        <w:r w:rsidRPr="00F65089">
          <w:rPr>
            <w:lang w:val="pt-BR"/>
          </w:rPr>
          <w:t>joe@smith.com</w:t>
        </w:r>
      </w:hyperlink>
      <w:r w:rsidRPr="00F65089">
        <w:rPr>
          <w:lang w:val="pt-BR"/>
        </w:rPr>
        <w:t>’ ou ‘joesmith@company1.com’ em vez de ‘joe@servicesprovider.com’ Vários sufixos (“.com”, “.net”, “.org”, etc.) são permitidos (por exemplo, ‘joe@smith.com’, ‘joe@smith.net’, ‘joe@smith.de’, etc.) e</w:t>
      </w:r>
    </w:p>
    <w:p w:rsidR="009A4C7C" w:rsidRPr="00F65089" w:rsidRDefault="009A4C7C" w:rsidP="00610A59">
      <w:pPr>
        <w:pStyle w:val="PURBullet-Indented"/>
        <w:numPr>
          <w:ilvl w:val="0"/>
          <w:numId w:val="53"/>
        </w:numPr>
        <w:ind w:left="486" w:hanging="216"/>
        <w:rPr>
          <w:lang w:val="pt-BR"/>
        </w:rPr>
      </w:pPr>
      <w:r w:rsidRPr="00F65089">
        <w:rPr>
          <w:lang w:val="pt-BR"/>
        </w:rPr>
        <w:t>Lista de Endereços Global: lista de endereços de todos os usuários no domínio personalizado ou dentro de todo o domínio do Services Provider.</w:t>
      </w:r>
    </w:p>
    <w:p w:rsidR="009A4C7C" w:rsidRPr="00F65089" w:rsidRDefault="009A4C7C" w:rsidP="009A4C7C">
      <w:pPr>
        <w:pStyle w:val="PURBlueStrong"/>
        <w:rPr>
          <w:lang w:val="pt-BR"/>
        </w:rPr>
      </w:pPr>
      <w:r w:rsidRPr="00F65089">
        <w:rPr>
          <w:lang w:val="pt-BR"/>
        </w:rPr>
        <w:t>Limitações de Uso da SAL do Exchange Server 2013 Hosted Exchange Standard, SAL do Exchange Server 2013 Hosted Exchange Standard Plus e SAL do Productivity Suite.</w:t>
      </w:r>
    </w:p>
    <w:p w:rsidR="009A4C7C" w:rsidRPr="00F65089" w:rsidRDefault="009A4C7C" w:rsidP="009A4C7C">
      <w:pPr>
        <w:pStyle w:val="PURBody-Indented"/>
        <w:rPr>
          <w:lang w:val="pt-BR"/>
        </w:rPr>
      </w:pPr>
      <w:r w:rsidRPr="00F65089">
        <w:rPr>
          <w:lang w:val="pt-BR"/>
        </w:rPr>
        <w:t>Cada usuário para quem você obtiver uma SAL do Exchange Server 2013 Hosted Exchange Standard, SAL do Exchange Server 2013 Hosted Exchange Standard Plus ou SAL do Productivity Suite poderá usar os seguintes recursos do software para servidores:</w:t>
      </w:r>
    </w:p>
    <w:p w:rsidR="009A4C7C" w:rsidRPr="00F65089" w:rsidRDefault="009A4C7C" w:rsidP="00610A59">
      <w:pPr>
        <w:pStyle w:val="PURBullet-Indented"/>
        <w:numPr>
          <w:ilvl w:val="0"/>
          <w:numId w:val="54"/>
        </w:numPr>
        <w:ind w:left="486" w:hanging="216"/>
        <w:rPr>
          <w:lang w:val="pt-BR"/>
        </w:rPr>
      </w:pPr>
      <w:r w:rsidRPr="00F65089">
        <w:rPr>
          <w:lang w:val="pt-BR"/>
        </w:rPr>
        <w:t>Os recursos da SAL do Exchange Server 2013 Hosted Exchange Basic descritos anteriormente;</w:t>
      </w:r>
    </w:p>
    <w:p w:rsidR="00706057" w:rsidRPr="00F65089" w:rsidRDefault="00706057" w:rsidP="00610A59">
      <w:pPr>
        <w:pStyle w:val="PURBullet-Indented"/>
        <w:numPr>
          <w:ilvl w:val="0"/>
          <w:numId w:val="54"/>
        </w:numPr>
        <w:ind w:left="486" w:hanging="216"/>
        <w:rPr>
          <w:lang w:val="pt-BR"/>
        </w:rPr>
      </w:pPr>
      <w:r w:rsidRPr="00F65089">
        <w:rPr>
          <w:lang w:val="pt-BR"/>
        </w:rPr>
        <w:t>Suporte para vários domínios de segundo nível para um único usuário ou organização usuária;</w:t>
      </w:r>
    </w:p>
    <w:p w:rsidR="009A4C7C" w:rsidRPr="00F65089" w:rsidRDefault="009A4C7C" w:rsidP="00610A59">
      <w:pPr>
        <w:pStyle w:val="PURBullet-Indented"/>
        <w:numPr>
          <w:ilvl w:val="0"/>
          <w:numId w:val="54"/>
        </w:numPr>
        <w:ind w:left="486" w:hanging="216"/>
        <w:rPr>
          <w:lang w:val="pt-BR"/>
        </w:rPr>
      </w:pPr>
      <w:r w:rsidRPr="00F65089">
        <w:rPr>
          <w:lang w:val="pt-BR"/>
        </w:rPr>
        <w:t>Recursos do Outlook Web Access que ativam os recursos descritos nesta SAL;</w:t>
      </w:r>
    </w:p>
    <w:p w:rsidR="009A4C7C" w:rsidRPr="005F6BE4" w:rsidRDefault="009A4C7C" w:rsidP="00610A59">
      <w:pPr>
        <w:pStyle w:val="PURBullet-Indented"/>
        <w:numPr>
          <w:ilvl w:val="0"/>
          <w:numId w:val="54"/>
        </w:numPr>
        <w:ind w:left="486" w:hanging="216"/>
        <w:rPr>
          <w:lang w:val="pt-BR"/>
        </w:rPr>
      </w:pPr>
      <w:r w:rsidRPr="005F6BE4">
        <w:rPr>
          <w:lang w:val="pt-BR"/>
        </w:rPr>
        <w:t>Protocolo de rede MAPI;</w:t>
      </w:r>
    </w:p>
    <w:p w:rsidR="009A4C7C" w:rsidRPr="005F6BE4" w:rsidRDefault="009A4C7C" w:rsidP="00610A59">
      <w:pPr>
        <w:pStyle w:val="PURBullet-Indented"/>
        <w:numPr>
          <w:ilvl w:val="0"/>
          <w:numId w:val="54"/>
        </w:numPr>
        <w:ind w:left="486" w:hanging="216"/>
        <w:rPr>
          <w:lang w:val="pt-BR"/>
        </w:rPr>
      </w:pPr>
      <w:r w:rsidRPr="005F6BE4">
        <w:rPr>
          <w:lang w:val="pt-BR"/>
        </w:rPr>
        <w:t>Pastas Compartilhadas;</w:t>
      </w:r>
    </w:p>
    <w:p w:rsidR="009A4C7C" w:rsidRPr="005F6BE4" w:rsidRDefault="009A4C7C" w:rsidP="00610A59">
      <w:pPr>
        <w:pStyle w:val="PURBullet-Indented"/>
        <w:numPr>
          <w:ilvl w:val="0"/>
          <w:numId w:val="54"/>
        </w:numPr>
        <w:ind w:left="486" w:hanging="216"/>
        <w:rPr>
          <w:lang w:val="pt-BR"/>
        </w:rPr>
      </w:pPr>
      <w:r w:rsidRPr="005F6BE4">
        <w:rPr>
          <w:lang w:val="pt-BR"/>
        </w:rPr>
        <w:t>Pastas Públicas;</w:t>
      </w:r>
    </w:p>
    <w:p w:rsidR="009A4C7C" w:rsidRPr="005F6BE4" w:rsidRDefault="009A4C7C" w:rsidP="00610A59">
      <w:pPr>
        <w:pStyle w:val="PURBullet-Indented"/>
        <w:numPr>
          <w:ilvl w:val="0"/>
          <w:numId w:val="54"/>
        </w:numPr>
        <w:ind w:left="486" w:hanging="216"/>
        <w:rPr>
          <w:lang w:val="pt-BR"/>
        </w:rPr>
      </w:pPr>
      <w:r w:rsidRPr="005F6BE4">
        <w:rPr>
          <w:lang w:val="pt-BR"/>
        </w:rPr>
        <w:t xml:space="preserve">Lista Compartilhada de Endereços; </w:t>
      </w:r>
    </w:p>
    <w:p w:rsidR="009A4C7C" w:rsidRPr="005F6BE4" w:rsidRDefault="009A4C7C" w:rsidP="00610A59">
      <w:pPr>
        <w:pStyle w:val="PURBullet-Indented"/>
        <w:numPr>
          <w:ilvl w:val="0"/>
          <w:numId w:val="54"/>
        </w:numPr>
        <w:ind w:left="486" w:hanging="216"/>
        <w:rPr>
          <w:lang w:val="pt-BR"/>
        </w:rPr>
      </w:pPr>
      <w:r w:rsidRPr="005F6BE4">
        <w:rPr>
          <w:lang w:val="pt-BR"/>
        </w:rPr>
        <w:t>Contatos Compartilhados;</w:t>
      </w:r>
    </w:p>
    <w:p w:rsidR="009A4C7C" w:rsidRPr="005F6BE4" w:rsidRDefault="009A4C7C" w:rsidP="00610A59">
      <w:pPr>
        <w:pStyle w:val="PURBullet-Indented"/>
        <w:numPr>
          <w:ilvl w:val="0"/>
          <w:numId w:val="54"/>
        </w:numPr>
        <w:ind w:left="486" w:hanging="216"/>
        <w:rPr>
          <w:lang w:val="pt-BR"/>
        </w:rPr>
      </w:pPr>
      <w:r w:rsidRPr="005F6BE4">
        <w:rPr>
          <w:lang w:val="pt-BR"/>
        </w:rPr>
        <w:t>Tarefas Compartilhadas;</w:t>
      </w:r>
    </w:p>
    <w:p w:rsidR="009A4C7C" w:rsidRPr="005F6BE4" w:rsidRDefault="009A4C7C" w:rsidP="00610A59">
      <w:pPr>
        <w:pStyle w:val="PURBullet-Indented"/>
        <w:numPr>
          <w:ilvl w:val="0"/>
          <w:numId w:val="54"/>
        </w:numPr>
        <w:ind w:left="486" w:hanging="216"/>
        <w:rPr>
          <w:lang w:val="pt-BR"/>
        </w:rPr>
      </w:pPr>
      <w:r w:rsidRPr="005F6BE4">
        <w:rPr>
          <w:lang w:val="pt-BR"/>
        </w:rPr>
        <w:t>Calendário Compartilhado;</w:t>
      </w:r>
    </w:p>
    <w:p w:rsidR="009A4C7C" w:rsidRPr="00F65089" w:rsidRDefault="009A4C7C" w:rsidP="00610A59">
      <w:pPr>
        <w:pStyle w:val="PURBullet-Indented"/>
        <w:numPr>
          <w:ilvl w:val="0"/>
          <w:numId w:val="54"/>
        </w:numPr>
        <w:ind w:left="486" w:hanging="216"/>
        <w:rPr>
          <w:lang w:val="pt-BR"/>
        </w:rPr>
      </w:pPr>
      <w:r w:rsidRPr="00F65089">
        <w:rPr>
          <w:lang w:val="pt-BR"/>
        </w:rPr>
        <w:t>Agendamento em grupo, inclusive visualização de horários livres/ocupados de outros integrantes;</w:t>
      </w:r>
    </w:p>
    <w:p w:rsidR="009A4C7C" w:rsidRPr="00F65089" w:rsidRDefault="009A4C7C" w:rsidP="00610A59">
      <w:pPr>
        <w:pStyle w:val="PURBullet-Indented"/>
        <w:numPr>
          <w:ilvl w:val="0"/>
          <w:numId w:val="54"/>
        </w:numPr>
        <w:ind w:left="486" w:hanging="216"/>
        <w:rPr>
          <w:lang w:val="pt-BR"/>
        </w:rPr>
      </w:pPr>
      <w:r w:rsidRPr="00F65089">
        <w:rPr>
          <w:lang w:val="pt-BR"/>
        </w:rPr>
        <w:t>Avisos Móveis: Receba avisos de eventos do software para servidores através de equipamentos móveis;</w:t>
      </w:r>
    </w:p>
    <w:p w:rsidR="009A4C7C" w:rsidRPr="00F65089" w:rsidRDefault="009A4C7C" w:rsidP="00610A59">
      <w:pPr>
        <w:pStyle w:val="PURBullet-Indented"/>
        <w:numPr>
          <w:ilvl w:val="0"/>
          <w:numId w:val="54"/>
        </w:numPr>
        <w:ind w:left="486" w:hanging="216"/>
        <w:rPr>
          <w:lang w:val="pt-BR"/>
        </w:rPr>
      </w:pPr>
      <w:r w:rsidRPr="00F65089">
        <w:rPr>
          <w:lang w:val="pt-BR"/>
        </w:rPr>
        <w:t xml:space="preserve">Navegador Móvel: Acesso à caixa de entrada, ao calendário, ao catálogo de endereços, ao Catálogo Geral de Endereços </w:t>
      </w:r>
      <w:r w:rsidR="00AC0CAE" w:rsidRPr="00F65089">
        <w:rPr>
          <w:lang w:val="pt-BR"/>
        </w:rPr>
        <w:br/>
      </w:r>
      <w:r w:rsidRPr="00F65089">
        <w:rPr>
          <w:lang w:val="pt-BR"/>
        </w:rPr>
        <w:t>e a tarefas no software para servidores através de equipamentos móveis e</w:t>
      </w:r>
    </w:p>
    <w:p w:rsidR="009A4C7C" w:rsidRPr="00F65089" w:rsidRDefault="009A4C7C" w:rsidP="00610A59">
      <w:pPr>
        <w:pStyle w:val="PURBullet-Indented"/>
        <w:numPr>
          <w:ilvl w:val="0"/>
          <w:numId w:val="54"/>
        </w:numPr>
        <w:ind w:left="486" w:hanging="216"/>
        <w:rPr>
          <w:lang w:val="pt-BR"/>
        </w:rPr>
      </w:pPr>
      <w:r w:rsidRPr="00F65089">
        <w:rPr>
          <w:lang w:val="pt-BR"/>
        </w:rPr>
        <w:t>Sincronização Móvel: Sincronize equipamentos que usam o Pocket PC 2002 através de redes sem fio com o calendário pessoal do software para servidores e com a lista global de endereços.</w:t>
      </w:r>
    </w:p>
    <w:p w:rsidR="00DD75C4" w:rsidRPr="005F6BE4" w:rsidRDefault="00DD75C4" w:rsidP="00610A59">
      <w:pPr>
        <w:pStyle w:val="PURBullet-Indented"/>
        <w:numPr>
          <w:ilvl w:val="0"/>
          <w:numId w:val="54"/>
        </w:numPr>
        <w:ind w:left="486" w:hanging="216"/>
        <w:rPr>
          <w:lang w:val="pt-BR"/>
        </w:rPr>
      </w:pPr>
      <w:r w:rsidRPr="005F6BE4">
        <w:rPr>
          <w:lang w:val="pt-BR"/>
        </w:rPr>
        <w:t>Unificação de Mensagens</w:t>
      </w:r>
    </w:p>
    <w:p w:rsidR="009A4C7C" w:rsidRPr="00F65089" w:rsidRDefault="009A4C7C" w:rsidP="009A4C7C">
      <w:pPr>
        <w:pStyle w:val="PURBlueStrong"/>
        <w:rPr>
          <w:lang w:val="pt-BR"/>
        </w:rPr>
      </w:pPr>
      <w:r w:rsidRPr="00F65089">
        <w:rPr>
          <w:lang w:val="pt-BR"/>
        </w:rPr>
        <w:t>Limitações de Uso da SAL do Exchange Server 2013 Hosted Exchange Enterprise SAL e Exchange Server 2013 Hosted Exchange Enterprise Plus</w:t>
      </w:r>
    </w:p>
    <w:p w:rsidR="009A4C7C" w:rsidRPr="00F65089" w:rsidRDefault="009A4C7C" w:rsidP="009A4C7C">
      <w:pPr>
        <w:pStyle w:val="PURBody-Indented"/>
        <w:rPr>
          <w:lang w:val="pt-BR"/>
        </w:rPr>
      </w:pPr>
      <w:r w:rsidRPr="00F65089">
        <w:rPr>
          <w:lang w:val="pt-BR"/>
        </w:rPr>
        <w:t>Cada usuário para quem você obtiver uma SAL do Exchange Server 2013 Hosted Exchange Enterprise ou SAL do Exchange Server 2013 Hosted Exchange Enterprise Plus poderá usar os seguintes recursos do software servidor:</w:t>
      </w:r>
    </w:p>
    <w:p w:rsidR="009A4C7C" w:rsidRPr="00F65089" w:rsidRDefault="009A4C7C" w:rsidP="00610A59">
      <w:pPr>
        <w:pStyle w:val="PURBullet-Indented"/>
        <w:numPr>
          <w:ilvl w:val="0"/>
          <w:numId w:val="55"/>
        </w:numPr>
        <w:ind w:left="486" w:hanging="216"/>
        <w:rPr>
          <w:lang w:val="pt-BR"/>
        </w:rPr>
      </w:pPr>
      <w:r w:rsidRPr="00F65089">
        <w:rPr>
          <w:lang w:val="pt-BR"/>
        </w:rPr>
        <w:t>Os recursos da SAL do Exchange Server 2013 Hosted Exchange Standard descritos anteriormente;</w:t>
      </w:r>
    </w:p>
    <w:p w:rsidR="009A4C7C" w:rsidRPr="005F6BE4" w:rsidRDefault="009A4C7C" w:rsidP="00610A59">
      <w:pPr>
        <w:pStyle w:val="PURBullet-Indented"/>
        <w:numPr>
          <w:ilvl w:val="0"/>
          <w:numId w:val="55"/>
        </w:numPr>
        <w:ind w:left="486" w:hanging="216"/>
        <w:rPr>
          <w:lang w:val="pt-BR"/>
        </w:rPr>
      </w:pPr>
      <w:r w:rsidRPr="005F6BE4">
        <w:rPr>
          <w:lang w:val="pt-BR"/>
        </w:rPr>
        <w:t>Compliance Management;</w:t>
      </w:r>
    </w:p>
    <w:p w:rsidR="00F44E81" w:rsidRPr="00F65089" w:rsidRDefault="00F44E81" w:rsidP="00610A59">
      <w:pPr>
        <w:pStyle w:val="PURBullet-Indented"/>
        <w:numPr>
          <w:ilvl w:val="0"/>
          <w:numId w:val="55"/>
        </w:numPr>
        <w:ind w:left="486" w:hanging="216"/>
        <w:rPr>
          <w:lang w:val="pt-BR"/>
        </w:rPr>
      </w:pPr>
      <w:r w:rsidRPr="00F65089">
        <w:rPr>
          <w:lang w:val="pt-BR"/>
        </w:rPr>
        <w:t>Prevenção de Perda de Dados e</w:t>
      </w:r>
    </w:p>
    <w:p w:rsidR="00F44E81" w:rsidRPr="00F65089" w:rsidRDefault="00F44E81" w:rsidP="00610A59">
      <w:pPr>
        <w:pStyle w:val="PURBullet-Indented"/>
        <w:numPr>
          <w:ilvl w:val="0"/>
          <w:numId w:val="55"/>
        </w:numPr>
        <w:ind w:left="486" w:hanging="216"/>
        <w:rPr>
          <w:lang w:val="pt-BR"/>
        </w:rPr>
      </w:pPr>
      <w:r w:rsidRPr="00F65089">
        <w:rPr>
          <w:lang w:val="pt-BR"/>
        </w:rPr>
        <w:t>Isenções Vigentes (Indefinidas, Baseadas em Consulta e Baseadas em Tempo)</w:t>
      </w:r>
    </w:p>
    <w:p w:rsidR="0028224D" w:rsidRPr="005F6BE4" w:rsidRDefault="0028224D" w:rsidP="00610A59">
      <w:pPr>
        <w:pStyle w:val="PURBullet-Indented"/>
        <w:numPr>
          <w:ilvl w:val="0"/>
          <w:numId w:val="55"/>
        </w:numPr>
        <w:ind w:left="486" w:hanging="216"/>
        <w:rPr>
          <w:lang w:val="pt-BR"/>
        </w:rPr>
      </w:pPr>
      <w:r w:rsidRPr="005F6BE4">
        <w:rPr>
          <w:lang w:val="pt-BR"/>
        </w:rPr>
        <w:t>Arquivo Vigente</w:t>
      </w:r>
    </w:p>
    <w:p w:rsidR="009A4C7C" w:rsidRPr="005F6BE4" w:rsidRDefault="009A4C7C" w:rsidP="009A4C7C">
      <w:pPr>
        <w:pStyle w:val="PURBlueStrong"/>
        <w:rPr>
          <w:lang w:val="pt-BR"/>
        </w:rPr>
      </w:pPr>
      <w:r w:rsidRPr="005F6BE4">
        <w:rPr>
          <w:lang w:val="pt-BR"/>
        </w:rPr>
        <w:t>Outlook Mac 2011 e Outlook 2013</w:t>
      </w:r>
    </w:p>
    <w:p w:rsidR="00C30E7B" w:rsidRPr="00F65089" w:rsidRDefault="00C30E7B" w:rsidP="003005FA">
      <w:pPr>
        <w:pStyle w:val="PURBody-Indented"/>
        <w:rPr>
          <w:lang w:val="pt-BR"/>
        </w:rPr>
      </w:pPr>
      <w:r w:rsidRPr="00F65089">
        <w:rPr>
          <w:lang w:val="pt-BR"/>
        </w:rPr>
        <w:t>Além das limitações anteriores, essas condições adicionais se aplicam a SALs do Exchange Server 2013 Hosted Exchange Enterprise Plus e Standard Plus: Você poderá criar e executar uma instância do software cliente Outlook Mac 2011 ou Outlook 2013 em um ambiente de sistema operacional (ou OSE) físico ou virtual em (a) qualquer dispositivo para o qual você adquira uma SAL de dispositivo e em (b) um único dispositivo usado por qualquer usuário para o qual você adquira uma SAL de usuário.</w:t>
      </w:r>
    </w:p>
    <w:p w:rsidR="009A4C7C" w:rsidRPr="00F65089" w:rsidRDefault="005B6797" w:rsidP="00CD6E9D">
      <w:pPr>
        <w:pStyle w:val="PURBreadcrumb"/>
        <w:keepNext w:val="0"/>
        <w:spacing w:before="0" w:after="120" w:line="240" w:lineRule="exact"/>
        <w:ind w:left="547"/>
        <w:contextualSpacing/>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9A4C7C" w:rsidRPr="00F65089" w:rsidRDefault="009A4C7C" w:rsidP="009A4C7C">
      <w:pPr>
        <w:pStyle w:val="PURProductName"/>
        <w:rPr>
          <w:lang w:val="pt-BR"/>
        </w:rPr>
      </w:pPr>
      <w:bookmarkStart w:id="417" w:name="_Toc299519119"/>
      <w:bookmarkStart w:id="418" w:name="_Toc299531551"/>
      <w:bookmarkStart w:id="419" w:name="_Toc299531875"/>
      <w:bookmarkStart w:id="420" w:name="_Toc299957158"/>
      <w:bookmarkStart w:id="421" w:name="_Toc346536860"/>
      <w:bookmarkStart w:id="422" w:name="_Toc346895311"/>
      <w:bookmarkStart w:id="423" w:name="_Toc339280324"/>
      <w:bookmarkStart w:id="424" w:name="_Toc339280467"/>
      <w:bookmarkStart w:id="425" w:name="_Toc363552796"/>
      <w:bookmarkStart w:id="426" w:name="_Toc363552859"/>
      <w:bookmarkStart w:id="427" w:name="_Toc378682158"/>
      <w:bookmarkStart w:id="428" w:name="_Toc378682260"/>
      <w:bookmarkStart w:id="429" w:name="_Toc371268272"/>
      <w:bookmarkStart w:id="430" w:name="_Toc371268338"/>
      <w:bookmarkStart w:id="431" w:name="_Toc379278476"/>
      <w:bookmarkStart w:id="432" w:name="_Toc379278538"/>
      <w:bookmarkStart w:id="433" w:name="_Toc388603297"/>
      <w:bookmarkStart w:id="434" w:name="_Toc388603469"/>
      <w:r w:rsidRPr="00F65089">
        <w:rPr>
          <w:lang w:val="pt-BR"/>
        </w:rPr>
        <w:t>Forefront Identity Manager 2010</w:t>
      </w:r>
      <w:bookmarkEnd w:id="417"/>
      <w:bookmarkEnd w:id="418"/>
      <w:bookmarkEnd w:id="419"/>
      <w:bookmarkEnd w:id="420"/>
      <w:r w:rsidRPr="00F65089">
        <w:rPr>
          <w:lang w:val="pt-BR"/>
        </w:rPr>
        <w:t xml:space="preserve"> R2</w:t>
      </w:r>
      <w:bookmarkEnd w:id="421"/>
      <w:bookmarkEnd w:id="422"/>
      <w:bookmarkEnd w:id="423"/>
      <w:bookmarkEnd w:id="424"/>
      <w:bookmarkEnd w:id="425"/>
      <w:bookmarkEnd w:id="426"/>
      <w:bookmarkEnd w:id="427"/>
      <w:bookmarkEnd w:id="428"/>
      <w:bookmarkEnd w:id="429"/>
      <w:bookmarkEnd w:id="430"/>
      <w:bookmarkEnd w:id="431"/>
      <w:bookmarkEnd w:id="432"/>
      <w:bookmarkEnd w:id="433"/>
      <w:bookmarkEnd w:id="434"/>
      <w:r w:rsidR="00061C1C">
        <w:fldChar w:fldCharType="begin"/>
      </w:r>
      <w:r w:rsidRPr="00F65089">
        <w:rPr>
          <w:lang w:val="pt-BR"/>
        </w:rPr>
        <w:instrText>XE "R2 do Forefront Identity Manager 2010"</w:instrText>
      </w:r>
      <w:r w:rsidR="00061C1C">
        <w:fldChar w:fldCharType="end"/>
      </w:r>
    </w:p>
    <w:p w:rsidR="009A4C7C" w:rsidRPr="00F65089" w:rsidRDefault="009A4C7C" w:rsidP="009A4C7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43663F" w:rsidTr="00E53A62">
        <w:tc>
          <w:tcPr>
            <w:tcW w:w="2477" w:type="pct"/>
          </w:tcPr>
          <w:p w:rsidR="0043663F" w:rsidRPr="00F65089" w:rsidRDefault="0043663F" w:rsidP="0043663F">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523" w:type="pct"/>
          </w:tcPr>
          <w:p w:rsidR="0043663F" w:rsidRDefault="0043663F" w:rsidP="0043663F">
            <w:pPr>
              <w:pStyle w:val="PURLMSH"/>
            </w:pPr>
            <w:r>
              <w:t xml:space="preserve">Consulte Notificações Aplicáveis: </w:t>
            </w:r>
            <w:r>
              <w:rPr>
                <w:b/>
              </w:rPr>
              <w:t>Não</w:t>
            </w:r>
          </w:p>
        </w:tc>
      </w:tr>
      <w:tr w:rsidR="0043663F" w:rsidRPr="00280ABB" w:rsidTr="00E53A62">
        <w:tc>
          <w:tcPr>
            <w:tcW w:w="2477" w:type="pct"/>
          </w:tcPr>
          <w:p w:rsidR="0043663F" w:rsidRPr="00F65089" w:rsidRDefault="0043663F" w:rsidP="0043663F">
            <w:pPr>
              <w:pStyle w:val="PURLMSH"/>
              <w:rPr>
                <w:lang w:val="pt-BR"/>
              </w:rPr>
            </w:pPr>
            <w:r w:rsidRPr="00F65089">
              <w:rPr>
                <w:lang w:val="pt-BR"/>
              </w:rPr>
              <w:t xml:space="preserve">Software Adicional/Cliente: </w:t>
            </w:r>
            <w:r w:rsidRPr="00F65089">
              <w:rPr>
                <w:b/>
                <w:lang w:val="pt-BR"/>
              </w:rPr>
              <w:t>Sim</w:t>
            </w:r>
            <w:r w:rsidR="004D43EE">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523" w:type="pct"/>
          </w:tcPr>
          <w:p w:rsidR="0043663F" w:rsidRPr="00F65089" w:rsidRDefault="00D73DED" w:rsidP="0043663F">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43663F" w:rsidRPr="00280ABB" w:rsidTr="00E53A62">
        <w:tc>
          <w:tcPr>
            <w:tcW w:w="5000" w:type="pct"/>
            <w:gridSpan w:val="2"/>
            <w:shd w:val="clear" w:color="auto" w:fill="E5EEF7"/>
            <w:vAlign w:val="center"/>
          </w:tcPr>
          <w:p w:rsidR="0043663F" w:rsidRPr="00F65089" w:rsidRDefault="0043663F" w:rsidP="0043663F">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43663F" w:rsidRPr="009D0149" w:rsidTr="00E53A62">
        <w:tc>
          <w:tcPr>
            <w:tcW w:w="5000" w:type="pct"/>
            <w:gridSpan w:val="2"/>
            <w:shd w:val="clear" w:color="auto" w:fill="auto"/>
          </w:tcPr>
          <w:p w:rsidR="0043663F" w:rsidRPr="006F077C" w:rsidRDefault="0043663F" w:rsidP="0043663F">
            <w:pPr>
              <w:pStyle w:val="PURBody"/>
            </w:pPr>
            <w:r>
              <w:rPr>
                <w:b/>
              </w:rPr>
              <w:t>Você precisa de:</w:t>
            </w:r>
          </w:p>
          <w:p w:rsidR="0043663F" w:rsidRPr="00F65089" w:rsidRDefault="0043663F" w:rsidP="00610A59">
            <w:pPr>
              <w:pStyle w:val="PURBullet-Indented"/>
              <w:numPr>
                <w:ilvl w:val="0"/>
                <w:numId w:val="83"/>
              </w:numPr>
              <w:ind w:left="486" w:hanging="216"/>
              <w:rPr>
                <w:lang w:val="pt-BR"/>
              </w:rPr>
            </w:pPr>
            <w:r w:rsidRPr="00F65089">
              <w:rPr>
                <w:lang w:val="pt-BR"/>
              </w:rPr>
              <w:lastRenderedPageBreak/>
              <w:t>SAL do Forefront Identity Manager 2010 R2</w:t>
            </w:r>
          </w:p>
        </w:tc>
      </w:tr>
    </w:tbl>
    <w:p w:rsidR="00652F97" w:rsidRPr="00F65089" w:rsidRDefault="00652F97" w:rsidP="00652F97">
      <w:pPr>
        <w:pStyle w:val="PURADDITIONALTERMSHEADERMB"/>
        <w:rPr>
          <w:lang w:val="pt-BR"/>
        </w:rPr>
      </w:pPr>
      <w:r w:rsidRPr="00F65089">
        <w:rPr>
          <w:lang w:val="pt-BR"/>
        </w:rPr>
        <w:lastRenderedPageBreak/>
        <w:t>Termos Adicionais:</w:t>
      </w:r>
    </w:p>
    <w:p w:rsidR="00652F97" w:rsidRPr="00F65089" w:rsidRDefault="00652F97" w:rsidP="00652F97">
      <w:pPr>
        <w:pStyle w:val="PURBlueStrong-Indented"/>
        <w:rPr>
          <w:lang w:val="pt-BR"/>
        </w:rPr>
      </w:pPr>
      <w:r w:rsidRPr="00F65089">
        <w:rPr>
          <w:lang w:val="pt-BR"/>
        </w:rPr>
        <w:t>Certificado e Gerenciamento de Identidade</w:t>
      </w:r>
    </w:p>
    <w:p w:rsidR="00652F97" w:rsidRPr="00F65089" w:rsidRDefault="00652F97" w:rsidP="00652F97">
      <w:pPr>
        <w:pStyle w:val="PURBody-Indented"/>
        <w:rPr>
          <w:lang w:val="pt-BR"/>
        </w:rPr>
      </w:pPr>
      <w:r w:rsidRPr="00F65089">
        <w:rPr>
          <w:lang w:val="pt-BR"/>
        </w:rPr>
        <w:t>Uma SAL também é necessária pra qualquer pessoa para a qual o software emite ou gerencia informações de identidade.</w:t>
      </w:r>
    </w:p>
    <w:p w:rsidR="006746CA"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9A4C7C" w:rsidRPr="00F65089" w:rsidRDefault="009A4C7C" w:rsidP="004D6278">
      <w:pPr>
        <w:pStyle w:val="PURProductName"/>
        <w:spacing w:before="200"/>
        <w:rPr>
          <w:lang w:val="pt-BR"/>
        </w:rPr>
      </w:pPr>
      <w:bookmarkStart w:id="435" w:name="_Toc346895313"/>
      <w:bookmarkStart w:id="436" w:name="_Toc363552798"/>
      <w:bookmarkStart w:id="437" w:name="_Toc363552861"/>
      <w:bookmarkStart w:id="438" w:name="_Toc378682160"/>
      <w:bookmarkStart w:id="439" w:name="_Toc378682262"/>
      <w:bookmarkStart w:id="440" w:name="_Toc371268274"/>
      <w:bookmarkStart w:id="441" w:name="_Toc371268340"/>
      <w:bookmarkStart w:id="442" w:name="_Toc379278477"/>
      <w:bookmarkStart w:id="443" w:name="_Toc379278539"/>
      <w:bookmarkStart w:id="444" w:name="_Toc388603298"/>
      <w:bookmarkStart w:id="445" w:name="_Toc388603470"/>
      <w:bookmarkStart w:id="446" w:name="_Toc299519122"/>
      <w:bookmarkStart w:id="447" w:name="_Toc299531554"/>
      <w:bookmarkStart w:id="448" w:name="_Toc299531878"/>
      <w:bookmarkStart w:id="449" w:name="_Toc299957161"/>
      <w:bookmarkStart w:id="450" w:name="_Toc346536862"/>
      <w:bookmarkStart w:id="451" w:name="_Toc339280326"/>
      <w:bookmarkStart w:id="452" w:name="_Toc339280469"/>
      <w:r w:rsidRPr="00F65089">
        <w:rPr>
          <w:lang w:val="pt-BR"/>
        </w:rPr>
        <w:t>Lync Server 2013</w:t>
      </w:r>
      <w:bookmarkEnd w:id="435"/>
      <w:bookmarkEnd w:id="436"/>
      <w:bookmarkEnd w:id="437"/>
      <w:bookmarkEnd w:id="438"/>
      <w:bookmarkEnd w:id="439"/>
      <w:bookmarkEnd w:id="440"/>
      <w:bookmarkEnd w:id="441"/>
      <w:bookmarkEnd w:id="442"/>
      <w:bookmarkEnd w:id="443"/>
      <w:bookmarkEnd w:id="444"/>
      <w:bookmarkEnd w:id="445"/>
      <w:bookmarkEnd w:id="446"/>
      <w:bookmarkEnd w:id="447"/>
      <w:bookmarkEnd w:id="448"/>
      <w:bookmarkEnd w:id="449"/>
      <w:bookmarkEnd w:id="450"/>
      <w:bookmarkEnd w:id="451"/>
      <w:bookmarkEnd w:id="452"/>
      <w:r w:rsidR="00061C1C">
        <w:fldChar w:fldCharType="begin"/>
      </w:r>
      <w:r w:rsidRPr="00F65089">
        <w:rPr>
          <w:lang w:val="pt-BR"/>
        </w:rPr>
        <w:instrText>XE "Lync Server 2013"</w:instrText>
      </w:r>
      <w:r w:rsidR="00061C1C">
        <w:fldChar w:fldCharType="end"/>
      </w:r>
    </w:p>
    <w:p w:rsidR="009A4C7C" w:rsidRPr="00F65089" w:rsidRDefault="009A4C7C" w:rsidP="009A4C7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4"/>
        <w:gridCol w:w="5041"/>
        <w:gridCol w:w="199"/>
        <w:gridCol w:w="161"/>
        <w:gridCol w:w="5257"/>
        <w:gridCol w:w="258"/>
      </w:tblGrid>
      <w:tr w:rsidR="00B90B55" w:rsidRPr="00280ABB" w:rsidTr="00830DCA">
        <w:tc>
          <w:tcPr>
            <w:tcW w:w="2427" w:type="pct"/>
            <w:gridSpan w:val="3"/>
            <w:tcBorders>
              <w:top w:val="nil"/>
            </w:tcBorders>
          </w:tcPr>
          <w:p w:rsidR="00B90B55" w:rsidRPr="00F65089" w:rsidRDefault="00B90B55" w:rsidP="00E53A62">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573" w:type="pct"/>
            <w:gridSpan w:val="3"/>
            <w:tcBorders>
              <w:top w:val="nil"/>
            </w:tcBorders>
          </w:tcPr>
          <w:p w:rsidR="00B90B55" w:rsidRPr="00F65089" w:rsidRDefault="00B90B55" w:rsidP="001A228C">
            <w:pPr>
              <w:pStyle w:val="PURLMSH"/>
              <w:rPr>
                <w:lang w:val="pt-BR"/>
              </w:rPr>
            </w:pPr>
            <w:r w:rsidRPr="00F65089">
              <w:rPr>
                <w:lang w:val="pt-BR"/>
              </w:rPr>
              <w:t xml:space="preserve">Consulte Notificações Aplicáveis: </w:t>
            </w:r>
            <w:r w:rsidRPr="00F65089">
              <w:rPr>
                <w:b/>
                <w:lang w:val="pt-BR"/>
              </w:rPr>
              <w:t xml:space="preserve">Gravação, VC-1 </w:t>
            </w:r>
            <w:r w:rsidRPr="00F65089">
              <w:rPr>
                <w:i/>
                <w:lang w:val="pt-BR"/>
              </w:rPr>
              <w:t xml:space="preserve">(consulte o </w:t>
            </w:r>
            <w:hyperlink w:anchor="Appendix2" w:history="1">
              <w:r w:rsidRPr="00F65089">
                <w:rPr>
                  <w:rStyle w:val="Hyperlink"/>
                  <w:i/>
                  <w:lang w:val="pt-BR"/>
                </w:rPr>
                <w:t>Apêndice 2</w:t>
              </w:r>
            </w:hyperlink>
            <w:r w:rsidRPr="00F65089">
              <w:rPr>
                <w:i/>
                <w:lang w:val="pt-BR"/>
              </w:rPr>
              <w:t>)</w:t>
            </w:r>
          </w:p>
        </w:tc>
      </w:tr>
      <w:tr w:rsidR="00B90B55" w:rsidRPr="00280ABB" w:rsidTr="00830DCA">
        <w:tc>
          <w:tcPr>
            <w:tcW w:w="5000" w:type="pct"/>
            <w:gridSpan w:val="6"/>
          </w:tcPr>
          <w:p w:rsidR="00B90B55" w:rsidRPr="00F65089" w:rsidRDefault="00B90B55" w:rsidP="003B0799">
            <w:pPr>
              <w:pStyle w:val="PURLMSH"/>
              <w:tabs>
                <w:tab w:val="left" w:pos="5195"/>
              </w:tabs>
              <w:rPr>
                <w:lang w:val="pt-BR"/>
              </w:rPr>
            </w:pPr>
            <w:r w:rsidRPr="00F65089">
              <w:rPr>
                <w:lang w:val="pt-BR"/>
              </w:rPr>
              <w:t xml:space="preserve">Software Adicional/Cliente: </w:t>
            </w:r>
            <w:r w:rsidRPr="00F65089">
              <w:rPr>
                <w:b/>
                <w:lang w:val="pt-BR"/>
              </w:rPr>
              <w:t>Sim</w:t>
            </w:r>
            <w:r w:rsidR="00DA47B2">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r w:rsidRPr="00F65089">
              <w:rPr>
                <w:i/>
                <w:lang w:val="pt-BR"/>
              </w:rPr>
              <w:tab/>
            </w:r>
            <w:r w:rsidRPr="00F65089">
              <w:rPr>
                <w:lang w:val="pt-BR"/>
              </w:rPr>
              <w:t xml:space="preserve">Qualificado para Serviços de Software em Servidores de Prestadores do Data Center: </w:t>
            </w:r>
            <w:r w:rsidRPr="00F65089">
              <w:rPr>
                <w:b/>
                <w:lang w:val="pt-BR"/>
              </w:rPr>
              <w:t>Sim</w:t>
            </w:r>
          </w:p>
        </w:tc>
      </w:tr>
      <w:tr w:rsidR="009A4C7C" w:rsidRPr="00280ABB" w:rsidTr="00830DCA">
        <w:tc>
          <w:tcPr>
            <w:tcW w:w="5000" w:type="pct"/>
            <w:gridSpan w:val="6"/>
            <w:shd w:val="clear" w:color="auto" w:fill="E5EEF7"/>
          </w:tcPr>
          <w:p w:rsidR="009A4C7C" w:rsidRPr="00F65089" w:rsidRDefault="009A4C7C" w:rsidP="009A4C7C">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9A4C7C" w:rsidRPr="003528B0" w:rsidTr="00830DCA">
        <w:tc>
          <w:tcPr>
            <w:tcW w:w="5000" w:type="pct"/>
            <w:gridSpan w:val="6"/>
          </w:tcPr>
          <w:p w:rsidR="009A4C7C" w:rsidRPr="006F077C" w:rsidRDefault="00BB41EF" w:rsidP="009A4C7C">
            <w:pPr>
              <w:pStyle w:val="PURBody"/>
            </w:pPr>
            <w:r>
              <w:rPr>
                <w:b/>
              </w:rPr>
              <w:t>Você precisa de:</w:t>
            </w:r>
          </w:p>
          <w:p w:rsidR="009A4C7C" w:rsidRPr="006F077C" w:rsidRDefault="009A4C7C" w:rsidP="00610A59">
            <w:pPr>
              <w:pStyle w:val="PURBullet-Indented"/>
              <w:numPr>
                <w:ilvl w:val="0"/>
                <w:numId w:val="56"/>
              </w:numPr>
              <w:ind w:left="486" w:hanging="216"/>
            </w:pPr>
            <w:r>
              <w:t>SAL do Lync Server 2013 Standard</w:t>
            </w:r>
            <w:r>
              <w:rPr>
                <w:b/>
                <w:szCs w:val="18"/>
              </w:rPr>
              <w:t>ou</w:t>
            </w:r>
          </w:p>
          <w:p w:rsidR="009A4C7C" w:rsidRPr="00F65089" w:rsidRDefault="009A4C7C" w:rsidP="00610A59">
            <w:pPr>
              <w:pStyle w:val="PURBullet-Indented"/>
              <w:numPr>
                <w:ilvl w:val="0"/>
                <w:numId w:val="56"/>
              </w:numPr>
              <w:ind w:left="486" w:hanging="216"/>
              <w:rPr>
                <w:lang w:val="pt-BR"/>
              </w:rPr>
            </w:pPr>
            <w:r w:rsidRPr="00F65089">
              <w:rPr>
                <w:lang w:val="pt-BR"/>
              </w:rPr>
              <w:t xml:space="preserve">SAL do Lync Server 2013 Enterprise </w:t>
            </w:r>
            <w:r w:rsidRPr="00F65089">
              <w:rPr>
                <w:b/>
                <w:lang w:val="pt-BR"/>
              </w:rPr>
              <w:t>ou</w:t>
            </w:r>
          </w:p>
          <w:p w:rsidR="009A4C7C" w:rsidRPr="006F077C" w:rsidRDefault="009A4C7C" w:rsidP="00610A59">
            <w:pPr>
              <w:pStyle w:val="PURBullet-Indented"/>
              <w:numPr>
                <w:ilvl w:val="0"/>
                <w:numId w:val="56"/>
              </w:numPr>
              <w:ind w:left="486" w:hanging="216"/>
            </w:pPr>
            <w:r>
              <w:t xml:space="preserve">SAL do Lync Server 2013 Plus, </w:t>
            </w:r>
            <w:r>
              <w:rPr>
                <w:b/>
              </w:rPr>
              <w:t>ou</w:t>
            </w:r>
          </w:p>
          <w:p w:rsidR="009A4C7C" w:rsidRPr="006F077C" w:rsidRDefault="009A4C7C" w:rsidP="00610A59">
            <w:pPr>
              <w:pStyle w:val="PURBullet-Indented"/>
              <w:numPr>
                <w:ilvl w:val="0"/>
                <w:numId w:val="56"/>
              </w:numPr>
              <w:ind w:left="486" w:hanging="216"/>
            </w:pPr>
            <w:r>
              <w:t xml:space="preserve">SAL do Lync Server 2013 Enterprise Plus </w:t>
            </w:r>
            <w:r>
              <w:rPr>
                <w:b/>
              </w:rPr>
              <w:t>ou</w:t>
            </w:r>
          </w:p>
          <w:p w:rsidR="009A4C7C" w:rsidRPr="000A3567" w:rsidRDefault="009A4C7C" w:rsidP="00610A59">
            <w:pPr>
              <w:pStyle w:val="PURBullet-Indented"/>
              <w:numPr>
                <w:ilvl w:val="0"/>
                <w:numId w:val="56"/>
              </w:numPr>
              <w:ind w:left="486" w:hanging="216"/>
            </w:pPr>
            <w:r>
              <w:t>SAL do Productivity Suite</w:t>
            </w:r>
          </w:p>
        </w:tc>
      </w:tr>
      <w:tr w:rsidR="00830DCA" w:rsidRPr="003528B0" w:rsidTr="00830DCA">
        <w:tblPrEx>
          <w:tblBorders>
            <w:top w:val="none" w:sz="0" w:space="0" w:color="auto"/>
          </w:tblBorders>
        </w:tblPrEx>
        <w:trPr>
          <w:gridBefore w:val="1"/>
          <w:gridAfter w:val="1"/>
          <w:wBefore w:w="52" w:type="pct"/>
          <w:wAfter w:w="117" w:type="pct"/>
        </w:trPr>
        <w:tc>
          <w:tcPr>
            <w:tcW w:w="2448" w:type="pct"/>
            <w:gridSpan w:val="3"/>
            <w:tcBorders>
              <w:top w:val="nil"/>
              <w:bottom w:val="nil"/>
            </w:tcBorders>
            <w:shd w:val="clear" w:color="auto" w:fill="E5EEF7"/>
          </w:tcPr>
          <w:p w:rsidR="00830DCA" w:rsidRPr="00C33C5F" w:rsidRDefault="00830DCA" w:rsidP="000D5951">
            <w:pPr>
              <w:pStyle w:val="PURBody"/>
              <w:spacing w:after="0"/>
            </w:pPr>
            <w:r>
              <w:rPr>
                <w:b/>
                <w:i/>
              </w:rPr>
              <w:t>SALs para SA</w:t>
            </w:r>
          </w:p>
        </w:tc>
        <w:tc>
          <w:tcPr>
            <w:tcW w:w="2383" w:type="pct"/>
            <w:tcBorders>
              <w:top w:val="nil"/>
              <w:bottom w:val="nil"/>
            </w:tcBorders>
            <w:shd w:val="clear" w:color="auto" w:fill="E5EEF7"/>
          </w:tcPr>
          <w:p w:rsidR="00830DCA" w:rsidRPr="00C33C5F" w:rsidRDefault="00830DCA" w:rsidP="000D5951">
            <w:pPr>
              <w:pStyle w:val="PURBody"/>
              <w:spacing w:after="0"/>
            </w:pPr>
            <w:r>
              <w:rPr>
                <w:b/>
                <w:i/>
              </w:rPr>
              <w:t>CALs Qualificadas</w:t>
            </w:r>
          </w:p>
        </w:tc>
      </w:tr>
      <w:tr w:rsidR="009A4C7C" w:rsidRPr="003528B0" w:rsidTr="004D6278">
        <w:tc>
          <w:tcPr>
            <w:tcW w:w="2337" w:type="pct"/>
            <w:gridSpan w:val="2"/>
            <w:tcBorders>
              <w:top w:val="nil"/>
              <w:bottom w:val="single" w:sz="4" w:space="0" w:color="auto"/>
            </w:tcBorders>
          </w:tcPr>
          <w:p w:rsidR="009A4C7C" w:rsidRPr="00C33C5F" w:rsidRDefault="009A4C7C" w:rsidP="00610A59">
            <w:pPr>
              <w:pStyle w:val="PURBullet-Indented"/>
              <w:numPr>
                <w:ilvl w:val="0"/>
                <w:numId w:val="58"/>
              </w:numPr>
              <w:ind w:left="486" w:hanging="216"/>
            </w:pPr>
            <w:r>
              <w:t>SAL do Lync Server Standard</w:t>
            </w:r>
            <w:r w:rsidR="003A5B45">
              <w:t>S</w:t>
            </w:r>
          </w:p>
        </w:tc>
        <w:tc>
          <w:tcPr>
            <w:tcW w:w="2663" w:type="pct"/>
            <w:gridSpan w:val="4"/>
            <w:tcBorders>
              <w:top w:val="nil"/>
              <w:bottom w:val="single" w:sz="4" w:space="0" w:color="auto"/>
            </w:tcBorders>
          </w:tcPr>
          <w:p w:rsidR="009A4C7C" w:rsidRPr="00F65089" w:rsidRDefault="009A4C7C" w:rsidP="00610A59">
            <w:pPr>
              <w:pStyle w:val="PURBullet-Indented"/>
              <w:numPr>
                <w:ilvl w:val="0"/>
                <w:numId w:val="57"/>
              </w:numPr>
              <w:ind w:left="486" w:hanging="216"/>
              <w:rPr>
                <w:lang w:val="pt-BR"/>
              </w:rPr>
            </w:pPr>
            <w:r w:rsidRPr="00F65089">
              <w:rPr>
                <w:lang w:val="pt-BR"/>
              </w:rPr>
              <w:t xml:space="preserve">CAL Padrão do Lync Server 2013 </w:t>
            </w:r>
            <w:r w:rsidRPr="00F65089">
              <w:rPr>
                <w:b/>
                <w:lang w:val="pt-BR"/>
              </w:rPr>
              <w:t>ou</w:t>
            </w:r>
          </w:p>
          <w:p w:rsidR="009A4C7C" w:rsidRPr="002448BE" w:rsidRDefault="009A4C7C" w:rsidP="00610A59">
            <w:pPr>
              <w:pStyle w:val="PURBullet-Indented"/>
              <w:numPr>
                <w:ilvl w:val="0"/>
                <w:numId w:val="57"/>
              </w:numPr>
              <w:ind w:left="486" w:hanging="216"/>
            </w:pPr>
            <w:r>
              <w:t>Pacote CAL Empresarial</w:t>
            </w:r>
          </w:p>
        </w:tc>
      </w:tr>
      <w:tr w:rsidR="007A662B" w:rsidRPr="00280ABB" w:rsidTr="004D6278">
        <w:tc>
          <w:tcPr>
            <w:tcW w:w="2337" w:type="pct"/>
            <w:gridSpan w:val="2"/>
            <w:tcBorders>
              <w:top w:val="single" w:sz="4" w:space="0" w:color="auto"/>
              <w:bottom w:val="single" w:sz="4" w:space="0" w:color="auto"/>
            </w:tcBorders>
          </w:tcPr>
          <w:p w:rsidR="007A662B" w:rsidRPr="00F65089" w:rsidRDefault="007A662B" w:rsidP="00610A59">
            <w:pPr>
              <w:pStyle w:val="PURBullet-Indented"/>
              <w:numPr>
                <w:ilvl w:val="0"/>
                <w:numId w:val="57"/>
              </w:numPr>
              <w:ind w:left="486" w:hanging="216"/>
              <w:rPr>
                <w:i/>
                <w:lang w:val="pt-BR"/>
              </w:rPr>
            </w:pPr>
            <w:r w:rsidRPr="00F65089">
              <w:rPr>
                <w:lang w:val="pt-BR"/>
              </w:rPr>
              <w:t>SAL do Lync Server Enterprise</w:t>
            </w:r>
          </w:p>
        </w:tc>
        <w:tc>
          <w:tcPr>
            <w:tcW w:w="2663" w:type="pct"/>
            <w:gridSpan w:val="4"/>
            <w:tcBorders>
              <w:top w:val="single" w:sz="4" w:space="0" w:color="auto"/>
              <w:bottom w:val="single" w:sz="4" w:space="0" w:color="auto"/>
            </w:tcBorders>
          </w:tcPr>
          <w:p w:rsidR="007A662B" w:rsidRPr="00F65089" w:rsidRDefault="007A662B" w:rsidP="00610A59">
            <w:pPr>
              <w:pStyle w:val="PURBullet-Indented"/>
              <w:numPr>
                <w:ilvl w:val="0"/>
                <w:numId w:val="57"/>
              </w:numPr>
              <w:ind w:left="486" w:hanging="216"/>
              <w:rPr>
                <w:lang w:val="pt-BR"/>
              </w:rPr>
            </w:pPr>
            <w:r w:rsidRPr="00F65089">
              <w:rPr>
                <w:lang w:val="pt-BR"/>
              </w:rPr>
              <w:t>CAL Padrão do Lync Server 2013 e CAL Empresarial do Lync</w:t>
            </w:r>
            <w:r w:rsidR="00AC0CAE" w:rsidRPr="00F65089">
              <w:rPr>
                <w:lang w:val="pt-BR"/>
              </w:rPr>
              <w:t> </w:t>
            </w:r>
            <w:r w:rsidRPr="00F65089">
              <w:rPr>
                <w:lang w:val="pt-BR"/>
              </w:rPr>
              <w:t xml:space="preserve">Server 2013 </w:t>
            </w:r>
            <w:r w:rsidRPr="00F65089">
              <w:rPr>
                <w:b/>
                <w:lang w:val="pt-BR"/>
              </w:rPr>
              <w:t>ou</w:t>
            </w:r>
          </w:p>
          <w:p w:rsidR="007A662B" w:rsidRPr="00F65089" w:rsidRDefault="007A662B" w:rsidP="00610A59">
            <w:pPr>
              <w:pStyle w:val="PURBullet-Indented"/>
              <w:numPr>
                <w:ilvl w:val="0"/>
                <w:numId w:val="57"/>
              </w:numPr>
              <w:ind w:left="486" w:hanging="216"/>
              <w:rPr>
                <w:lang w:val="pt-BR"/>
              </w:rPr>
            </w:pPr>
            <w:r w:rsidRPr="00F65089">
              <w:rPr>
                <w:lang w:val="pt-BR"/>
              </w:rPr>
              <w:t xml:space="preserve">Pacote de CALs Principais e CAL Empresarial do Lync Server </w:t>
            </w:r>
            <w:r w:rsidRPr="00F65089">
              <w:rPr>
                <w:b/>
                <w:lang w:val="pt-BR"/>
              </w:rPr>
              <w:t>ou</w:t>
            </w:r>
          </w:p>
          <w:p w:rsidR="00BB2971" w:rsidRPr="006F077C" w:rsidRDefault="007A662B" w:rsidP="00610A59">
            <w:pPr>
              <w:pStyle w:val="PURBullet-Indented"/>
              <w:numPr>
                <w:ilvl w:val="0"/>
                <w:numId w:val="57"/>
              </w:numPr>
              <w:ind w:left="486" w:hanging="216"/>
            </w:pPr>
            <w:r>
              <w:t xml:space="preserve">Pacote de CALs Empresariais </w:t>
            </w:r>
            <w:r>
              <w:rPr>
                <w:b/>
              </w:rPr>
              <w:t>ou</w:t>
            </w:r>
          </w:p>
          <w:p w:rsidR="00BB2971" w:rsidRPr="00F65089" w:rsidRDefault="00BB2971" w:rsidP="00610A59">
            <w:pPr>
              <w:pStyle w:val="PURBullet-Indented"/>
              <w:numPr>
                <w:ilvl w:val="0"/>
                <w:numId w:val="57"/>
              </w:numPr>
              <w:ind w:left="486" w:hanging="216"/>
              <w:rPr>
                <w:lang w:val="pt-BR"/>
              </w:rPr>
            </w:pPr>
            <w:r w:rsidRPr="00F65089">
              <w:rPr>
                <w:lang w:val="pt-BR"/>
              </w:rPr>
              <w:t xml:space="preserve">SL de Usuário do Lync Online Plano 3 </w:t>
            </w:r>
            <w:r w:rsidRPr="00F65089">
              <w:rPr>
                <w:b/>
                <w:lang w:val="pt-BR"/>
              </w:rPr>
              <w:t>ou</w:t>
            </w:r>
          </w:p>
          <w:p w:rsidR="00BB2971" w:rsidRPr="00F65089" w:rsidRDefault="00BB2971" w:rsidP="00610A59">
            <w:pPr>
              <w:pStyle w:val="PURBullet-Indented"/>
              <w:numPr>
                <w:ilvl w:val="0"/>
                <w:numId w:val="57"/>
              </w:numPr>
              <w:ind w:left="486" w:hanging="216"/>
              <w:rPr>
                <w:lang w:val="pt-BR"/>
              </w:rPr>
            </w:pPr>
            <w:r w:rsidRPr="00F65089">
              <w:rPr>
                <w:lang w:val="pt-BR"/>
              </w:rPr>
              <w:t xml:space="preserve">SL de Usuário do Office 365 Enterprise E3 ou E4, Academic A3 ou A4 </w:t>
            </w:r>
            <w:r w:rsidRPr="00F65089">
              <w:rPr>
                <w:b/>
                <w:lang w:val="pt-BR"/>
              </w:rPr>
              <w:t>ou</w:t>
            </w:r>
            <w:r w:rsidRPr="00F65089">
              <w:rPr>
                <w:lang w:val="pt-BR"/>
              </w:rPr>
              <w:t xml:space="preserve"> Government G3 ou G4*</w:t>
            </w:r>
          </w:p>
          <w:p w:rsidR="00BB2971" w:rsidRPr="00F65089" w:rsidRDefault="00BB2971" w:rsidP="004D6278">
            <w:pPr>
              <w:pStyle w:val="PURBullet-Indented"/>
              <w:spacing w:after="100"/>
              <w:ind w:left="486" w:hanging="216"/>
              <w:rPr>
                <w:lang w:val="pt-BR"/>
              </w:rPr>
            </w:pPr>
          </w:p>
          <w:p w:rsidR="007A662B" w:rsidRPr="00F65089" w:rsidRDefault="00BB2971" w:rsidP="004D6278">
            <w:pPr>
              <w:pStyle w:val="PURBullet-Indented"/>
              <w:spacing w:after="100"/>
              <w:ind w:left="270"/>
              <w:rPr>
                <w:lang w:val="pt-BR"/>
              </w:rPr>
            </w:pPr>
            <w:r w:rsidRPr="00F65089">
              <w:rPr>
                <w:lang w:val="pt-BR"/>
              </w:rPr>
              <w:t>*</w:t>
            </w:r>
            <w:r w:rsidRPr="00F65089">
              <w:rPr>
                <w:i/>
                <w:iCs/>
                <w:lang w:val="pt-BR"/>
              </w:rPr>
              <w:t>O uso das SLs de Usuário do Office 365 Government G3 ou G4 como CALs Qualificadas pode envolver o desejo do seu cliente de ter dados processados e armazenados nos servidores acessados unicamente pelos clientes do governo. Se e como tal requisito deve ser atendido é algo acordado entre você e o cliente.</w:t>
            </w:r>
          </w:p>
        </w:tc>
      </w:tr>
      <w:tr w:rsidR="007A662B" w:rsidRPr="00280ABB" w:rsidTr="004D6278">
        <w:tc>
          <w:tcPr>
            <w:tcW w:w="2337" w:type="pct"/>
            <w:gridSpan w:val="2"/>
            <w:tcBorders>
              <w:top w:val="single" w:sz="4" w:space="0" w:color="auto"/>
            </w:tcBorders>
          </w:tcPr>
          <w:p w:rsidR="007A662B" w:rsidRPr="00C33C5F" w:rsidRDefault="007A662B" w:rsidP="00610A59">
            <w:pPr>
              <w:pStyle w:val="PURBullet-Indented"/>
              <w:numPr>
                <w:ilvl w:val="0"/>
                <w:numId w:val="57"/>
              </w:numPr>
              <w:ind w:left="486" w:hanging="216"/>
              <w:rPr>
                <w:i/>
              </w:rPr>
            </w:pPr>
            <w:r>
              <w:t>SAL do Lync Server Plus</w:t>
            </w:r>
          </w:p>
        </w:tc>
        <w:tc>
          <w:tcPr>
            <w:tcW w:w="2663" w:type="pct"/>
            <w:gridSpan w:val="4"/>
            <w:tcBorders>
              <w:top w:val="single" w:sz="4" w:space="0" w:color="auto"/>
            </w:tcBorders>
          </w:tcPr>
          <w:p w:rsidR="003A7958" w:rsidRPr="00F65089" w:rsidRDefault="007A662B" w:rsidP="00610A59">
            <w:pPr>
              <w:pStyle w:val="PURBullet-Indented"/>
              <w:numPr>
                <w:ilvl w:val="0"/>
                <w:numId w:val="57"/>
              </w:numPr>
              <w:ind w:left="486" w:hanging="216"/>
              <w:rPr>
                <w:lang w:val="pt-BR"/>
              </w:rPr>
            </w:pPr>
            <w:r w:rsidRPr="00F65089">
              <w:rPr>
                <w:lang w:val="pt-BR"/>
              </w:rPr>
              <w:t xml:space="preserve">CAL Padrão do Lync Server 2013 e CAL do Lync Server 2013 Plus </w:t>
            </w:r>
            <w:r w:rsidRPr="00F65089">
              <w:rPr>
                <w:b/>
                <w:lang w:val="pt-BR"/>
              </w:rPr>
              <w:t>ou</w:t>
            </w:r>
          </w:p>
          <w:p w:rsidR="003A7958" w:rsidRPr="006F077C" w:rsidRDefault="007A662B" w:rsidP="00610A59">
            <w:pPr>
              <w:pStyle w:val="PURBullet-Indented"/>
              <w:numPr>
                <w:ilvl w:val="0"/>
                <w:numId w:val="57"/>
              </w:numPr>
              <w:ind w:left="486" w:hanging="216"/>
            </w:pPr>
            <w:r>
              <w:t xml:space="preserve">Pacote de CALs Principais e CAL do Lync Server Plus </w:t>
            </w:r>
            <w:r>
              <w:rPr>
                <w:b/>
              </w:rPr>
              <w:t>or</w:t>
            </w:r>
          </w:p>
          <w:p w:rsidR="00BB2971" w:rsidRPr="00F65089" w:rsidRDefault="003A7958" w:rsidP="00610A59">
            <w:pPr>
              <w:pStyle w:val="PURBullet-Indented"/>
              <w:numPr>
                <w:ilvl w:val="0"/>
                <w:numId w:val="57"/>
              </w:numPr>
              <w:ind w:left="486" w:hanging="216"/>
              <w:rPr>
                <w:lang w:val="pt-BR"/>
              </w:rPr>
            </w:pPr>
            <w:r w:rsidRPr="00F65089">
              <w:rPr>
                <w:lang w:val="pt-BR"/>
              </w:rPr>
              <w:t>Pacote de CALs Empresariais e CAL do Lync Server 2010 Plus</w:t>
            </w:r>
            <w:r w:rsidR="00D810B3" w:rsidRPr="00F65089">
              <w:rPr>
                <w:lang w:val="pt-BR"/>
              </w:rPr>
              <w:t> </w:t>
            </w:r>
            <w:r w:rsidRPr="00F65089">
              <w:rPr>
                <w:b/>
                <w:lang w:val="pt-BR"/>
              </w:rPr>
              <w:t>ou</w:t>
            </w:r>
          </w:p>
          <w:p w:rsidR="00BB2971" w:rsidRPr="00F65089" w:rsidRDefault="00BB2971" w:rsidP="00610A59">
            <w:pPr>
              <w:pStyle w:val="PURBullet-Indented"/>
              <w:numPr>
                <w:ilvl w:val="0"/>
                <w:numId w:val="57"/>
              </w:numPr>
              <w:ind w:left="486" w:hanging="216"/>
              <w:rPr>
                <w:lang w:val="pt-BR"/>
              </w:rPr>
            </w:pPr>
            <w:r w:rsidRPr="00F65089">
              <w:rPr>
                <w:lang w:val="pt-BR"/>
              </w:rPr>
              <w:t xml:space="preserve">SL de Usuário do Lync Online Plano 3 </w:t>
            </w:r>
            <w:r w:rsidRPr="00F65089">
              <w:rPr>
                <w:b/>
                <w:lang w:val="pt-BR"/>
              </w:rPr>
              <w:t>ou</w:t>
            </w:r>
          </w:p>
          <w:p w:rsidR="00BB2971" w:rsidRPr="00F65089" w:rsidRDefault="00BB2971" w:rsidP="00610A59">
            <w:pPr>
              <w:pStyle w:val="PURBullet-Indented"/>
              <w:numPr>
                <w:ilvl w:val="0"/>
                <w:numId w:val="57"/>
              </w:numPr>
              <w:ind w:left="486" w:hanging="216"/>
              <w:rPr>
                <w:lang w:val="pt-BR"/>
              </w:rPr>
            </w:pPr>
            <w:r w:rsidRPr="00F65089">
              <w:rPr>
                <w:lang w:val="pt-BR"/>
              </w:rPr>
              <w:t xml:space="preserve">SL de Usuário do Office 365 Enterprise E4, Academic A4 </w:t>
            </w:r>
            <w:r w:rsidRPr="00F65089">
              <w:rPr>
                <w:b/>
                <w:lang w:val="pt-BR"/>
              </w:rPr>
              <w:t>ou</w:t>
            </w:r>
            <w:r w:rsidRPr="00F65089">
              <w:rPr>
                <w:lang w:val="pt-BR"/>
              </w:rPr>
              <w:t xml:space="preserve"> Government G4*</w:t>
            </w:r>
          </w:p>
          <w:p w:rsidR="00BB2971" w:rsidRPr="00F65089" w:rsidRDefault="00BB2971" w:rsidP="004D6278">
            <w:pPr>
              <w:pStyle w:val="PURBullet-Indented"/>
              <w:spacing w:after="100"/>
              <w:ind w:left="486" w:hanging="216"/>
              <w:rPr>
                <w:lang w:val="pt-BR"/>
              </w:rPr>
            </w:pPr>
          </w:p>
          <w:p w:rsidR="003A7958" w:rsidRPr="00F65089" w:rsidRDefault="00BB2971" w:rsidP="004D6278">
            <w:pPr>
              <w:pStyle w:val="PURBullet-Indented"/>
              <w:spacing w:after="100"/>
              <w:ind w:left="270"/>
              <w:rPr>
                <w:lang w:val="pt-BR"/>
              </w:rPr>
            </w:pPr>
            <w:r w:rsidRPr="00F65089">
              <w:rPr>
                <w:lang w:val="pt-BR"/>
              </w:rPr>
              <w:t>*</w:t>
            </w:r>
            <w:r w:rsidRPr="00F65089">
              <w:rPr>
                <w:i/>
                <w:iCs/>
                <w:lang w:val="pt-BR"/>
              </w:rPr>
              <w:t xml:space="preserve">O uso das SLs de Usuário do Office 365 Government G3 ou G4 </w:t>
            </w:r>
            <w:r w:rsidRPr="00F65089">
              <w:rPr>
                <w:i/>
                <w:iCs/>
                <w:lang w:val="pt-BR"/>
              </w:rPr>
              <w:lastRenderedPageBreak/>
              <w:t>como CALs Qualificadas pode envolver o desejo do seu cliente de ter dados processados e armazenados nos servidores acessados unicamente pelos clientes do governo. Se e como tal requisito deve ser atendido é algo acordado entre você e o cliente.</w:t>
            </w:r>
          </w:p>
        </w:tc>
      </w:tr>
    </w:tbl>
    <w:p w:rsidR="009A4C7C" w:rsidRPr="00F65089" w:rsidRDefault="009A4C7C" w:rsidP="00C27965">
      <w:pPr>
        <w:pStyle w:val="PURADDITIONALTERMSHEADERMB"/>
        <w:spacing w:after="100"/>
        <w:rPr>
          <w:lang w:val="pt-BR"/>
        </w:rPr>
      </w:pPr>
      <w:r w:rsidRPr="00F65089">
        <w:rPr>
          <w:lang w:val="pt-BR"/>
        </w:rPr>
        <w:lastRenderedPageBreak/>
        <w:t>Termos Adicionais:</w:t>
      </w:r>
    </w:p>
    <w:p w:rsidR="003D2E2C" w:rsidRPr="00F65089" w:rsidRDefault="003D2E2C" w:rsidP="003D2E2C">
      <w:pPr>
        <w:pStyle w:val="PURBlueStrong"/>
        <w:rPr>
          <w:lang w:val="pt-BR"/>
        </w:rPr>
      </w:pPr>
      <w:r w:rsidRPr="00F65089">
        <w:rPr>
          <w:lang w:val="pt-BR"/>
        </w:rPr>
        <w:t>Tipos de SAL</w:t>
      </w:r>
    </w:p>
    <w:p w:rsidR="003D2E2C" w:rsidRPr="00F65089" w:rsidRDefault="00615D50" w:rsidP="00C27965">
      <w:pPr>
        <w:pStyle w:val="PURBody-Indented"/>
        <w:spacing w:after="100"/>
        <w:rPr>
          <w:lang w:val="pt-BR"/>
        </w:rPr>
      </w:pPr>
      <w:r w:rsidRPr="00F65089">
        <w:rPr>
          <w:b/>
          <w:lang w:val="pt-BR"/>
        </w:rPr>
        <w:t>Os tipos de SAL disponíveis são:</w:t>
      </w:r>
    </w:p>
    <w:p w:rsidR="00CC7455" w:rsidRPr="00523FA8" w:rsidRDefault="00CC7455" w:rsidP="00610A59">
      <w:pPr>
        <w:pStyle w:val="PURBullet-Indented"/>
        <w:numPr>
          <w:ilvl w:val="0"/>
          <w:numId w:val="59"/>
        </w:numPr>
        <w:ind w:left="486" w:hanging="216"/>
        <w:rPr>
          <w:lang w:val="da-DK"/>
        </w:rPr>
      </w:pPr>
      <w:r w:rsidRPr="00523FA8">
        <w:rPr>
          <w:lang w:val="da-DK"/>
        </w:rPr>
        <w:t>SAL do Lync Server 2013 Standard (Usuário/Dispositivo)</w:t>
      </w:r>
    </w:p>
    <w:p w:rsidR="00CC7455" w:rsidRPr="00523FA8" w:rsidRDefault="00CC7455" w:rsidP="00610A59">
      <w:pPr>
        <w:pStyle w:val="PURBullet-Indented"/>
        <w:numPr>
          <w:ilvl w:val="0"/>
          <w:numId w:val="59"/>
        </w:numPr>
        <w:ind w:left="486" w:hanging="216"/>
        <w:rPr>
          <w:lang w:val="da-DK"/>
        </w:rPr>
      </w:pPr>
      <w:r w:rsidRPr="00523FA8">
        <w:rPr>
          <w:lang w:val="da-DK"/>
        </w:rPr>
        <w:t>SAL do Lync Server 2013 Enterprise (Usuário/Dispositivo)</w:t>
      </w:r>
    </w:p>
    <w:p w:rsidR="00CC7455" w:rsidRPr="00523FA8" w:rsidRDefault="00CC7455" w:rsidP="00610A59">
      <w:pPr>
        <w:pStyle w:val="PURBullet-Indented"/>
        <w:numPr>
          <w:ilvl w:val="0"/>
          <w:numId w:val="59"/>
        </w:numPr>
        <w:ind w:left="486" w:hanging="216"/>
        <w:rPr>
          <w:lang w:val="da-DK"/>
        </w:rPr>
      </w:pPr>
      <w:r w:rsidRPr="00523FA8">
        <w:rPr>
          <w:lang w:val="da-DK"/>
        </w:rPr>
        <w:t>SAL do Lync Server 2013 Plus (Usuário/Dispositivo)</w:t>
      </w:r>
    </w:p>
    <w:p w:rsidR="003D2E2C" w:rsidRPr="00523FA8" w:rsidRDefault="00CC7455" w:rsidP="00610A59">
      <w:pPr>
        <w:pStyle w:val="PURBullet-Indented"/>
        <w:numPr>
          <w:ilvl w:val="0"/>
          <w:numId w:val="59"/>
        </w:numPr>
        <w:ind w:left="486" w:hanging="216"/>
        <w:rPr>
          <w:lang w:val="da-DK"/>
        </w:rPr>
      </w:pPr>
      <w:r w:rsidRPr="00523FA8">
        <w:rPr>
          <w:lang w:val="da-DK"/>
        </w:rPr>
        <w:t>SAL do Lync Server 2013 Enterprise Plus (Usuário/Dispositivo)</w:t>
      </w:r>
    </w:p>
    <w:p w:rsidR="00CC7455" w:rsidRPr="00F65089" w:rsidRDefault="00CC7455" w:rsidP="00610A59">
      <w:pPr>
        <w:pStyle w:val="PURBullet-Indented"/>
        <w:numPr>
          <w:ilvl w:val="0"/>
          <w:numId w:val="59"/>
        </w:numPr>
        <w:ind w:left="486" w:hanging="216"/>
        <w:rPr>
          <w:lang w:val="pt-BR"/>
        </w:rPr>
      </w:pPr>
      <w:r w:rsidRPr="00523FA8">
        <w:rPr>
          <w:lang w:val="da-DK"/>
        </w:rPr>
        <w:t>SAL do</w:t>
      </w:r>
      <w:r w:rsidRPr="00F65089">
        <w:rPr>
          <w:lang w:val="pt-BR"/>
        </w:rPr>
        <w:t xml:space="preserve"> Productivity Suite (Somente Usuário)</w:t>
      </w:r>
    </w:p>
    <w:p w:rsidR="009A4C7C" w:rsidRPr="00F65089" w:rsidRDefault="009A4C7C" w:rsidP="00C27965">
      <w:pPr>
        <w:pStyle w:val="PURBody-Indented"/>
        <w:spacing w:after="100"/>
        <w:rPr>
          <w:lang w:val="pt-BR"/>
        </w:rPr>
      </w:pPr>
      <w:r w:rsidRPr="00F65089">
        <w:rPr>
          <w:lang w:val="pt-BR"/>
        </w:rPr>
        <w:t>Você não precisará de SALs para nenhum usuário e dispositivo que acesse suas instâncias do software para servidores sem ser direta ou indiretamente autenticado pelo Active Directory ou pelo Lync Server.</w:t>
      </w:r>
    </w:p>
    <w:p w:rsidR="009A4C7C" w:rsidRPr="00F65089" w:rsidRDefault="009A4C7C" w:rsidP="009A4C7C">
      <w:pPr>
        <w:pStyle w:val="PURBlueStrong"/>
        <w:rPr>
          <w:lang w:val="pt-BR"/>
        </w:rPr>
      </w:pPr>
      <w:r w:rsidRPr="00F65089">
        <w:rPr>
          <w:lang w:val="pt-BR"/>
        </w:rPr>
        <w:t>SAL Standard</w:t>
      </w:r>
    </w:p>
    <w:p w:rsidR="009A4C7C" w:rsidRPr="00F65089" w:rsidRDefault="009A4C7C" w:rsidP="00C27965">
      <w:pPr>
        <w:pStyle w:val="PURBody-Indented"/>
        <w:spacing w:after="100" w:line="220" w:lineRule="exact"/>
        <w:rPr>
          <w:lang w:val="pt-BR"/>
        </w:rPr>
      </w:pPr>
      <w:r w:rsidRPr="00F65089">
        <w:rPr>
          <w:lang w:val="pt-BR"/>
        </w:rPr>
        <w:t>Cada usuário ou dispositivo para o qual você obtiver uma SAL Standard ou SAL do Productivity Suite (somente usuário) poderá usar os seguintes recursos do software para servidores.</w:t>
      </w:r>
    </w:p>
    <w:p w:rsidR="009A4C7C" w:rsidRPr="00174C8F" w:rsidRDefault="009A4C7C" w:rsidP="00610A59">
      <w:pPr>
        <w:pStyle w:val="PURBullet-Indented"/>
        <w:numPr>
          <w:ilvl w:val="0"/>
          <w:numId w:val="59"/>
        </w:numPr>
        <w:ind w:left="486" w:hanging="216"/>
        <w:rPr>
          <w:lang w:val="da-DK"/>
        </w:rPr>
      </w:pPr>
      <w:r w:rsidRPr="00174C8F">
        <w:rPr>
          <w:lang w:val="da-DK"/>
        </w:rPr>
        <w:t>Todos os recursos de Mensagens Instantâneas</w:t>
      </w:r>
    </w:p>
    <w:p w:rsidR="009A4C7C" w:rsidRPr="00174C8F" w:rsidRDefault="009A4C7C" w:rsidP="00610A59">
      <w:pPr>
        <w:pStyle w:val="PURBullet-Indented"/>
        <w:numPr>
          <w:ilvl w:val="0"/>
          <w:numId w:val="59"/>
        </w:numPr>
        <w:ind w:left="486" w:hanging="216"/>
        <w:rPr>
          <w:lang w:val="da-DK"/>
        </w:rPr>
      </w:pPr>
      <w:r w:rsidRPr="00174C8F">
        <w:rPr>
          <w:lang w:val="da-DK"/>
        </w:rPr>
        <w:t>Todos os recursos de Presença</w:t>
      </w:r>
    </w:p>
    <w:p w:rsidR="009A4C7C" w:rsidRPr="00174C8F" w:rsidRDefault="009A4C7C" w:rsidP="00610A59">
      <w:pPr>
        <w:pStyle w:val="PURBullet-Indented"/>
        <w:numPr>
          <w:ilvl w:val="0"/>
          <w:numId w:val="59"/>
        </w:numPr>
        <w:ind w:left="486" w:hanging="216"/>
        <w:rPr>
          <w:lang w:val="da-DK"/>
        </w:rPr>
      </w:pPr>
      <w:r w:rsidRPr="00174C8F">
        <w:rPr>
          <w:lang w:val="da-DK"/>
        </w:rPr>
        <w:t>Todos os recursos de Bate-papo em Grupo</w:t>
      </w:r>
    </w:p>
    <w:p w:rsidR="00087B3F" w:rsidRPr="00F65089" w:rsidRDefault="00087B3F" w:rsidP="00610A59">
      <w:pPr>
        <w:pStyle w:val="PURBullet-Indented"/>
        <w:numPr>
          <w:ilvl w:val="0"/>
          <w:numId w:val="59"/>
        </w:numPr>
        <w:ind w:left="486" w:hanging="216"/>
        <w:rPr>
          <w:lang w:val="pt-BR"/>
        </w:rPr>
      </w:pPr>
      <w:r w:rsidRPr="00174C8F">
        <w:rPr>
          <w:lang w:val="da-DK"/>
        </w:rPr>
        <w:t>Todos os recursos</w:t>
      </w:r>
      <w:r w:rsidRPr="00F65089">
        <w:rPr>
          <w:lang w:val="pt-BR"/>
        </w:rPr>
        <w:t xml:space="preserve"> de áudio e vídeo de computador para computador</w:t>
      </w:r>
    </w:p>
    <w:p w:rsidR="009A4C7C" w:rsidRPr="00F65089" w:rsidRDefault="009A4C7C" w:rsidP="009A4C7C">
      <w:pPr>
        <w:pStyle w:val="PURBlueStrong"/>
        <w:rPr>
          <w:lang w:val="pt-BR"/>
        </w:rPr>
      </w:pPr>
      <w:r w:rsidRPr="00F65089">
        <w:rPr>
          <w:lang w:val="pt-BR"/>
        </w:rPr>
        <w:t>SAL Enterprise</w:t>
      </w:r>
    </w:p>
    <w:p w:rsidR="009A4C7C" w:rsidRPr="00F65089" w:rsidRDefault="009A4C7C" w:rsidP="00C27965">
      <w:pPr>
        <w:pStyle w:val="PURBody-Indented"/>
        <w:spacing w:after="100" w:line="220" w:lineRule="exact"/>
        <w:rPr>
          <w:lang w:val="pt-BR"/>
        </w:rPr>
      </w:pPr>
      <w:r w:rsidRPr="00F65089">
        <w:rPr>
          <w:lang w:val="pt-BR"/>
        </w:rPr>
        <w:t>Cada usuário ou dispositivo para o qual você obtiver uma SAL Enterprise ou SAL do Productivity Suite (somente usuário) poderá usar os seguintes recursos do software para servidores.</w:t>
      </w:r>
    </w:p>
    <w:p w:rsidR="009A4C7C" w:rsidRPr="00174C8F" w:rsidRDefault="009A4C7C" w:rsidP="00610A59">
      <w:pPr>
        <w:pStyle w:val="PURBullet-Indented"/>
        <w:numPr>
          <w:ilvl w:val="0"/>
          <w:numId w:val="59"/>
        </w:numPr>
        <w:ind w:left="486" w:hanging="216"/>
        <w:rPr>
          <w:lang w:val="da-DK"/>
        </w:rPr>
      </w:pPr>
      <w:r w:rsidRPr="00174C8F">
        <w:rPr>
          <w:lang w:val="da-DK"/>
        </w:rPr>
        <w:t>Os recursos da SAL Standard descritos anteriormente</w:t>
      </w:r>
    </w:p>
    <w:p w:rsidR="009A4C7C" w:rsidRPr="00174C8F" w:rsidRDefault="009A4C7C" w:rsidP="00610A59">
      <w:pPr>
        <w:pStyle w:val="PURBullet-Indented"/>
        <w:numPr>
          <w:ilvl w:val="0"/>
          <w:numId w:val="59"/>
        </w:numPr>
        <w:ind w:left="486" w:hanging="216"/>
        <w:rPr>
          <w:lang w:val="da-DK"/>
        </w:rPr>
      </w:pPr>
      <w:r w:rsidRPr="00174C8F">
        <w:rPr>
          <w:lang w:val="da-DK"/>
        </w:rPr>
        <w:t>Todos os recursos de Áudio, Vídeo e Conferências na Web</w:t>
      </w:r>
    </w:p>
    <w:p w:rsidR="009A4C7C" w:rsidRPr="00174C8F" w:rsidRDefault="009A4C7C" w:rsidP="00610A59">
      <w:pPr>
        <w:pStyle w:val="PURBullet-Indented"/>
        <w:numPr>
          <w:ilvl w:val="0"/>
          <w:numId w:val="59"/>
        </w:numPr>
        <w:ind w:left="486" w:hanging="216"/>
        <w:rPr>
          <w:lang w:val="da-DK"/>
        </w:rPr>
      </w:pPr>
      <w:r w:rsidRPr="00174C8F">
        <w:rPr>
          <w:lang w:val="da-DK"/>
        </w:rPr>
        <w:t>Todos os recursos de Compartilhamento de Área de Trabalho</w:t>
      </w:r>
    </w:p>
    <w:p w:rsidR="00D6363C" w:rsidRPr="00174C8F" w:rsidRDefault="00D6363C" w:rsidP="00610A59">
      <w:pPr>
        <w:pStyle w:val="PURBullet-Indented"/>
        <w:numPr>
          <w:ilvl w:val="0"/>
          <w:numId w:val="59"/>
        </w:numPr>
        <w:ind w:left="486" w:hanging="216"/>
        <w:rPr>
          <w:lang w:val="da-DK"/>
        </w:rPr>
      </w:pPr>
      <w:r w:rsidRPr="00174C8F">
        <w:rPr>
          <w:lang w:val="da-DK"/>
        </w:rPr>
        <w:t>Funcionalidade Sistemas de Salas</w:t>
      </w:r>
    </w:p>
    <w:p w:rsidR="00D6363C" w:rsidRPr="00174C8F" w:rsidRDefault="00D6363C" w:rsidP="00610A59">
      <w:pPr>
        <w:pStyle w:val="PURBullet-Indented"/>
        <w:numPr>
          <w:ilvl w:val="0"/>
          <w:numId w:val="59"/>
        </w:numPr>
        <w:ind w:left="486" w:hanging="216"/>
        <w:rPr>
          <w:lang w:val="da-DK"/>
        </w:rPr>
      </w:pPr>
      <w:r w:rsidRPr="00174C8F">
        <w:rPr>
          <w:lang w:val="da-DK"/>
        </w:rPr>
        <w:t>Funcionalidade Vários Fluxos de Vídeo em HD</w:t>
      </w:r>
    </w:p>
    <w:p w:rsidR="009A4C7C" w:rsidRPr="00F65089" w:rsidRDefault="009A4C7C" w:rsidP="009A4C7C">
      <w:pPr>
        <w:pStyle w:val="PURBlueStrong"/>
        <w:rPr>
          <w:lang w:val="pt-BR"/>
        </w:rPr>
      </w:pPr>
      <w:r w:rsidRPr="00F65089">
        <w:rPr>
          <w:lang w:val="pt-BR"/>
        </w:rPr>
        <w:t>SAL Plus</w:t>
      </w:r>
    </w:p>
    <w:p w:rsidR="009A4C7C" w:rsidRPr="00F65089" w:rsidRDefault="009A4C7C" w:rsidP="00C27965">
      <w:pPr>
        <w:pStyle w:val="PURBody-Indented"/>
        <w:spacing w:after="100" w:line="220" w:lineRule="exact"/>
        <w:rPr>
          <w:lang w:val="pt-BR"/>
        </w:rPr>
      </w:pPr>
      <w:r w:rsidRPr="00F65089">
        <w:rPr>
          <w:lang w:val="pt-BR"/>
        </w:rPr>
        <w:t>Cada usuário ou dispositivo para o qual você obtiver uma SAL Plus poderá usar os seguintes recursos do software para servidores.</w:t>
      </w:r>
    </w:p>
    <w:p w:rsidR="009A4C7C" w:rsidRPr="00DB20ED" w:rsidRDefault="009A4C7C" w:rsidP="00610A59">
      <w:pPr>
        <w:pStyle w:val="PURBullet-Indented"/>
        <w:numPr>
          <w:ilvl w:val="0"/>
          <w:numId w:val="59"/>
        </w:numPr>
        <w:ind w:left="486" w:hanging="216"/>
        <w:rPr>
          <w:lang w:val="da-DK"/>
        </w:rPr>
      </w:pPr>
      <w:r w:rsidRPr="00DB20ED">
        <w:rPr>
          <w:lang w:val="da-DK"/>
        </w:rPr>
        <w:t>Os recursos da SAL Standard descritos anteriormente</w:t>
      </w:r>
    </w:p>
    <w:p w:rsidR="009A4C7C" w:rsidRPr="00DB20ED" w:rsidRDefault="009A4C7C" w:rsidP="00610A59">
      <w:pPr>
        <w:pStyle w:val="PURBullet-Indented"/>
        <w:numPr>
          <w:ilvl w:val="0"/>
          <w:numId w:val="59"/>
        </w:numPr>
        <w:ind w:left="486" w:hanging="216"/>
        <w:rPr>
          <w:lang w:val="da-DK"/>
        </w:rPr>
      </w:pPr>
      <w:r w:rsidRPr="00DB20ED">
        <w:rPr>
          <w:lang w:val="da-DK"/>
        </w:rPr>
        <w:t>Todos os recursos de VoIP</w:t>
      </w:r>
    </w:p>
    <w:p w:rsidR="009A4C7C" w:rsidRPr="00F65089" w:rsidRDefault="009A4C7C" w:rsidP="00610A59">
      <w:pPr>
        <w:pStyle w:val="PURBullet-Indented"/>
        <w:numPr>
          <w:ilvl w:val="0"/>
          <w:numId w:val="59"/>
        </w:numPr>
        <w:ind w:left="486" w:hanging="216"/>
        <w:rPr>
          <w:lang w:val="pt-BR"/>
        </w:rPr>
      </w:pPr>
      <w:r w:rsidRPr="00DB20ED">
        <w:rPr>
          <w:lang w:val="da-DK"/>
        </w:rPr>
        <w:t>Todos os recursos</w:t>
      </w:r>
      <w:r w:rsidRPr="00F65089">
        <w:rPr>
          <w:lang w:val="pt-BR"/>
        </w:rPr>
        <w:t xml:space="preserve"> de Gerenciamento de Chamadas</w:t>
      </w:r>
    </w:p>
    <w:p w:rsidR="009A4C7C" w:rsidRPr="00F65089" w:rsidRDefault="009A4C7C" w:rsidP="009A4C7C">
      <w:pPr>
        <w:pStyle w:val="PURBlueStrong"/>
        <w:rPr>
          <w:lang w:val="pt-BR"/>
        </w:rPr>
      </w:pPr>
      <w:r w:rsidRPr="00F65089">
        <w:rPr>
          <w:lang w:val="pt-BR"/>
        </w:rPr>
        <w:t>SAL Enterprise Plus</w:t>
      </w:r>
    </w:p>
    <w:p w:rsidR="009A4C7C" w:rsidRPr="00F65089" w:rsidRDefault="009A4C7C" w:rsidP="00C27965">
      <w:pPr>
        <w:pStyle w:val="PURBody-Indented"/>
        <w:spacing w:after="100" w:line="220" w:lineRule="exact"/>
        <w:rPr>
          <w:lang w:val="pt-BR"/>
        </w:rPr>
      </w:pPr>
      <w:r w:rsidRPr="00F65089">
        <w:rPr>
          <w:lang w:val="pt-BR"/>
        </w:rPr>
        <w:t>Cada usuário ou dispositivo para o qual você obtiver uma SAL Enterprise Plus poderá usar os seguintes recursos do software para servidores.</w:t>
      </w:r>
    </w:p>
    <w:p w:rsidR="009A4C7C" w:rsidRPr="00DB20ED" w:rsidRDefault="009A4C7C" w:rsidP="00610A59">
      <w:pPr>
        <w:pStyle w:val="PURBullet-Indented"/>
        <w:numPr>
          <w:ilvl w:val="0"/>
          <w:numId w:val="59"/>
        </w:numPr>
        <w:ind w:left="486" w:hanging="216"/>
        <w:rPr>
          <w:lang w:val="da-DK"/>
        </w:rPr>
      </w:pPr>
      <w:r w:rsidRPr="00DB20ED">
        <w:rPr>
          <w:lang w:val="da-DK"/>
        </w:rPr>
        <w:t>Os recursos da SAL Standard descritos anteriormente</w:t>
      </w:r>
    </w:p>
    <w:p w:rsidR="009A4C7C" w:rsidRPr="00DB20ED" w:rsidRDefault="009A4C7C" w:rsidP="00610A59">
      <w:pPr>
        <w:pStyle w:val="PURBullet-Indented"/>
        <w:numPr>
          <w:ilvl w:val="0"/>
          <w:numId w:val="59"/>
        </w:numPr>
        <w:ind w:left="486" w:hanging="216"/>
        <w:rPr>
          <w:lang w:val="da-DK"/>
        </w:rPr>
      </w:pPr>
      <w:r w:rsidRPr="00DB20ED">
        <w:rPr>
          <w:lang w:val="da-DK"/>
        </w:rPr>
        <w:t>Todos os recursos de Áudio, Vídeo e Conferências na Web</w:t>
      </w:r>
    </w:p>
    <w:p w:rsidR="009A4C7C" w:rsidRPr="00DB20ED" w:rsidRDefault="009A4C7C" w:rsidP="00610A59">
      <w:pPr>
        <w:pStyle w:val="PURBullet-Indented"/>
        <w:numPr>
          <w:ilvl w:val="0"/>
          <w:numId w:val="59"/>
        </w:numPr>
        <w:ind w:left="486" w:hanging="216"/>
        <w:rPr>
          <w:lang w:val="da-DK"/>
        </w:rPr>
      </w:pPr>
      <w:r w:rsidRPr="00DB20ED">
        <w:rPr>
          <w:lang w:val="da-DK"/>
        </w:rPr>
        <w:t>Todos os recursos de Compartilhamento de Área de Trabalho</w:t>
      </w:r>
    </w:p>
    <w:p w:rsidR="009A4C7C" w:rsidRPr="00DB20ED" w:rsidRDefault="009A4C7C" w:rsidP="00610A59">
      <w:pPr>
        <w:pStyle w:val="PURBullet-Indented"/>
        <w:numPr>
          <w:ilvl w:val="0"/>
          <w:numId w:val="59"/>
        </w:numPr>
        <w:ind w:left="486" w:hanging="216"/>
        <w:rPr>
          <w:lang w:val="da-DK"/>
        </w:rPr>
      </w:pPr>
      <w:r w:rsidRPr="00DB20ED">
        <w:rPr>
          <w:lang w:val="da-DK"/>
        </w:rPr>
        <w:t>Todos os recursos de VoIP</w:t>
      </w:r>
    </w:p>
    <w:p w:rsidR="00091B14" w:rsidRPr="00DB20ED" w:rsidRDefault="009A4C7C" w:rsidP="00610A59">
      <w:pPr>
        <w:pStyle w:val="PURBullet-Indented"/>
        <w:numPr>
          <w:ilvl w:val="0"/>
          <w:numId w:val="59"/>
        </w:numPr>
        <w:ind w:left="486" w:hanging="216"/>
        <w:rPr>
          <w:lang w:val="da-DK"/>
        </w:rPr>
      </w:pPr>
      <w:r w:rsidRPr="00DB20ED">
        <w:rPr>
          <w:lang w:val="da-DK"/>
        </w:rPr>
        <w:t>Todos os recursos de Gerenciamento de Chamadas</w:t>
      </w:r>
    </w:p>
    <w:p w:rsidR="00091B14" w:rsidRPr="00F65089" w:rsidRDefault="00091B14" w:rsidP="00C27965">
      <w:pPr>
        <w:pStyle w:val="PURBlueStrong-Indented"/>
        <w:keepNext w:val="0"/>
        <w:keepLines w:val="0"/>
        <w:rPr>
          <w:lang w:val="pt-BR"/>
        </w:rPr>
      </w:pPr>
      <w:r w:rsidRPr="00F65089">
        <w:rPr>
          <w:lang w:val="pt-BR"/>
        </w:rPr>
        <w:t>Software .NET Framework</w:t>
      </w:r>
    </w:p>
    <w:p w:rsidR="00091B14" w:rsidRPr="00F65089" w:rsidRDefault="00091B14" w:rsidP="00C27965">
      <w:pPr>
        <w:pStyle w:val="PURBody-Indented"/>
        <w:spacing w:after="100"/>
        <w:rPr>
          <w:lang w:val="pt-BR"/>
        </w:rPr>
      </w:pPr>
      <w:r w:rsidRPr="00F65089">
        <w:rPr>
          <w:lang w:val="pt-BR"/>
        </w:rPr>
        <w:t>O software do produto contém o software Microsoft .NET Framework e pode conter o software PowerShell. Consulte os termos de licença do Software .NET Framework, PowerShell e Windows hotfix KB975759 nos Termos Universais de Licença.</w:t>
      </w:r>
    </w:p>
    <w:p w:rsidR="009A4C7C" w:rsidRPr="00F65089" w:rsidRDefault="009A4C7C" w:rsidP="00AD2E15">
      <w:pPr>
        <w:pStyle w:val="PURBody"/>
        <w:spacing w:after="100"/>
        <w:ind w:left="274"/>
        <w:rPr>
          <w:lang w:val="pt-BR"/>
        </w:rPr>
      </w:pPr>
      <w:r w:rsidRPr="00F65089">
        <w:rPr>
          <w:lang w:val="pt-BR"/>
        </w:rPr>
        <w:t>Além dos direitos descritos acima, esses termos adicionais se aplicam às SALs do Lync Standard, Enterprise, Plus, Enterprise Plus e</w:t>
      </w:r>
      <w:r w:rsidR="00AC0CAE" w:rsidRPr="00F65089">
        <w:rPr>
          <w:lang w:val="pt-BR"/>
        </w:rPr>
        <w:t> </w:t>
      </w:r>
      <w:r w:rsidRPr="00F65089">
        <w:rPr>
          <w:lang w:val="pt-BR"/>
        </w:rPr>
        <w:t>Productivity Suite:</w:t>
      </w:r>
    </w:p>
    <w:p w:rsidR="009A4C7C" w:rsidRPr="00F65089" w:rsidRDefault="009A4C7C" w:rsidP="00C27965">
      <w:pPr>
        <w:pStyle w:val="PURBlueStrong"/>
        <w:keepNext w:val="0"/>
        <w:keepLines w:val="0"/>
        <w:rPr>
          <w:lang w:val="pt-BR"/>
        </w:rPr>
      </w:pPr>
      <w:r w:rsidRPr="00F65089">
        <w:rPr>
          <w:lang w:val="pt-BR"/>
        </w:rPr>
        <w:t>Lync 2013 e Lync para Mac 2011</w:t>
      </w:r>
    </w:p>
    <w:p w:rsidR="002D1613" w:rsidRPr="00F65089" w:rsidRDefault="009A4C7C" w:rsidP="00C27965">
      <w:pPr>
        <w:pStyle w:val="PURBody-Indented"/>
        <w:spacing w:after="100"/>
        <w:ind w:left="274"/>
        <w:rPr>
          <w:lang w:val="pt-BR"/>
        </w:rPr>
      </w:pPr>
      <w:r w:rsidRPr="00F65089">
        <w:rPr>
          <w:lang w:val="pt-BR"/>
        </w:rPr>
        <w:lastRenderedPageBreak/>
        <w:t>Você poderá criar e executar uma instância do software cliente Lync 2013 ou Lync para Mac 2011 em um ambiente de sistema operacional (ou OSE) físico ou virtual em (a) qualquer dispositivo para o qual você adquira uma SAL de dispositivo e em (b) um único dispositivo usado por qualquer usuário para o qual você adquira uma SAL de usuário.</w:t>
      </w:r>
    </w:p>
    <w:p w:rsidR="009A4C7C" w:rsidRPr="00F65089" w:rsidRDefault="005B6797" w:rsidP="00C27965">
      <w:pPr>
        <w:pStyle w:val="PURBreadcrumb"/>
        <w:keepNext w:val="0"/>
        <w:spacing w:before="200" w:after="20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9A4C7C" w:rsidRPr="00F65089" w:rsidRDefault="009A4C7C" w:rsidP="00C27965">
      <w:pPr>
        <w:pStyle w:val="PURProductName"/>
        <w:spacing w:before="200"/>
        <w:rPr>
          <w:lang w:val="pt-BR"/>
        </w:rPr>
      </w:pPr>
      <w:bookmarkStart w:id="453" w:name="_Toc299519123"/>
      <w:bookmarkStart w:id="454" w:name="_Toc299531555"/>
      <w:bookmarkStart w:id="455" w:name="_Toc299531879"/>
      <w:bookmarkStart w:id="456" w:name="_Toc299957162"/>
      <w:bookmarkStart w:id="457" w:name="_Toc346536863"/>
      <w:bookmarkStart w:id="458" w:name="_Toc346895314"/>
      <w:bookmarkStart w:id="459" w:name="_Toc339280327"/>
      <w:bookmarkStart w:id="460" w:name="_Toc339280470"/>
      <w:bookmarkStart w:id="461" w:name="_Toc363552799"/>
      <w:bookmarkStart w:id="462" w:name="_Toc363552862"/>
      <w:bookmarkStart w:id="463" w:name="_Toc378682161"/>
      <w:bookmarkStart w:id="464" w:name="_Toc378682263"/>
      <w:bookmarkStart w:id="465" w:name="_Toc371268275"/>
      <w:bookmarkStart w:id="466" w:name="_Toc371268341"/>
      <w:bookmarkStart w:id="467" w:name="_Toc379278478"/>
      <w:bookmarkStart w:id="468" w:name="_Toc379278540"/>
      <w:bookmarkStart w:id="469" w:name="_Toc388603299"/>
      <w:bookmarkStart w:id="470" w:name="_Toc388603471"/>
      <w:r w:rsidRPr="00F65089">
        <w:rPr>
          <w:lang w:val="pt-BR"/>
        </w:rPr>
        <w:t>Microsoft Application Virtualization Hosting para Desktops</w:t>
      </w:r>
      <w:bookmarkEnd w:id="453"/>
      <w:bookmarkEnd w:id="454"/>
      <w:bookmarkEnd w:id="455"/>
      <w:bookmarkEnd w:id="456"/>
      <w:bookmarkEnd w:id="457"/>
      <w:bookmarkEnd w:id="458"/>
      <w:bookmarkEnd w:id="459"/>
      <w:bookmarkEnd w:id="460"/>
      <w:bookmarkEnd w:id="461"/>
      <w:bookmarkEnd w:id="462"/>
      <w:bookmarkEnd w:id="463"/>
      <w:bookmarkEnd w:id="464"/>
      <w:bookmarkEnd w:id="465"/>
      <w:bookmarkEnd w:id="466"/>
      <w:bookmarkEnd w:id="467"/>
      <w:bookmarkEnd w:id="468"/>
      <w:bookmarkEnd w:id="469"/>
      <w:bookmarkEnd w:id="470"/>
      <w:r w:rsidR="00061C1C">
        <w:fldChar w:fldCharType="begin"/>
      </w:r>
      <w:r w:rsidRPr="00F65089">
        <w:rPr>
          <w:lang w:val="pt-BR"/>
        </w:rPr>
        <w:instrText>XE "Microsoft Application Virtualization Hosting para Desktops"</w:instrText>
      </w:r>
      <w:r w:rsidR="00061C1C">
        <w:fldChar w:fldCharType="end"/>
      </w:r>
    </w:p>
    <w:p w:rsidR="009A4C7C" w:rsidRPr="00F65089" w:rsidRDefault="009A4C7C" w:rsidP="009A4C7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Tr="0015145F">
        <w:tc>
          <w:tcPr>
            <w:tcW w:w="2571" w:type="pct"/>
            <w:tcBorders>
              <w:top w:val="single" w:sz="4" w:space="0" w:color="auto"/>
              <w:bottom w:val="nil"/>
            </w:tcBorders>
          </w:tcPr>
          <w:p w:rsidR="00831C1F" w:rsidRPr="00F65089" w:rsidRDefault="00831C1F" w:rsidP="00831C1F">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429" w:type="pct"/>
            <w:tcBorders>
              <w:top w:val="single" w:sz="4" w:space="0" w:color="auto"/>
              <w:bottom w:val="nil"/>
            </w:tcBorders>
          </w:tcPr>
          <w:p w:rsidR="00831C1F" w:rsidRDefault="004F154D" w:rsidP="00831C1F">
            <w:pPr>
              <w:pStyle w:val="PURLMSH"/>
            </w:pPr>
            <w:r>
              <w:t xml:space="preserve">Consulte Notificações Aplicáveis: </w:t>
            </w:r>
            <w:r>
              <w:rPr>
                <w:b/>
              </w:rPr>
              <w:t>Não</w:t>
            </w:r>
          </w:p>
        </w:tc>
      </w:tr>
      <w:tr w:rsidR="009A4C7C" w:rsidRPr="00280ABB" w:rsidTr="0015145F">
        <w:tc>
          <w:tcPr>
            <w:tcW w:w="2571" w:type="pct"/>
            <w:tcBorders>
              <w:top w:val="nil"/>
            </w:tcBorders>
          </w:tcPr>
          <w:p w:rsidR="009A4C7C" w:rsidRPr="00250A5F" w:rsidRDefault="009A4C7C" w:rsidP="009A4C7C">
            <w:pPr>
              <w:pStyle w:val="PURLMSH"/>
            </w:pPr>
            <w:r>
              <w:t xml:space="preserve">Software Adicional/Cliente: </w:t>
            </w:r>
            <w:r>
              <w:rPr>
                <w:b/>
              </w:rPr>
              <w:t>Não</w:t>
            </w:r>
          </w:p>
        </w:tc>
        <w:tc>
          <w:tcPr>
            <w:tcW w:w="2429" w:type="pct"/>
            <w:tcBorders>
              <w:top w:val="nil"/>
            </w:tcBorders>
          </w:tcPr>
          <w:p w:rsidR="009A4C7C" w:rsidRPr="00F65089" w:rsidRDefault="003B0799" w:rsidP="009A4C7C">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AD5AED" w:rsidRPr="00280ABB"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AD5AED" w:rsidRPr="00F65089" w:rsidRDefault="00AD5AED" w:rsidP="00CF11D8">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AD5AED" w:rsidRPr="003528B0"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AD5AED" w:rsidRPr="006F077C" w:rsidRDefault="00BB41EF" w:rsidP="00CF11D8">
            <w:pPr>
              <w:pStyle w:val="PURBody"/>
            </w:pPr>
            <w:r>
              <w:rPr>
                <w:b/>
              </w:rPr>
              <w:t>Você precisa de:</w:t>
            </w:r>
          </w:p>
          <w:p w:rsidR="00AD5AED" w:rsidRPr="000A3567" w:rsidRDefault="00AD5AED" w:rsidP="00610A59">
            <w:pPr>
              <w:pStyle w:val="PURBullet-Indented"/>
              <w:numPr>
                <w:ilvl w:val="0"/>
                <w:numId w:val="60"/>
              </w:numPr>
              <w:ind w:left="486" w:hanging="216"/>
            </w:pPr>
            <w:r>
              <w:t>SAL do Microsoft Application Virtualization Hosting para Desktops</w:t>
            </w:r>
          </w:p>
        </w:tc>
      </w:tr>
    </w:tbl>
    <w:p w:rsidR="009A4C7C" w:rsidRPr="006F077C" w:rsidRDefault="009A4C7C" w:rsidP="0085206E">
      <w:pPr>
        <w:pStyle w:val="PURADDITIONALTERMSHEADERMB"/>
      </w:pPr>
      <w:r>
        <w:t>Termos Adicionais:</w:t>
      </w:r>
    </w:p>
    <w:p w:rsidR="009A4C7C" w:rsidRPr="00F65089" w:rsidRDefault="009A4C7C" w:rsidP="009A4C7C">
      <w:pPr>
        <w:pStyle w:val="PURBlueStrong"/>
        <w:rPr>
          <w:lang w:val="pt-BR"/>
        </w:rPr>
      </w:pPr>
      <w:r w:rsidRPr="00F65089">
        <w:rPr>
          <w:lang w:val="pt-BR"/>
        </w:rPr>
        <w:t>Virtualização Ilimitada com Produtos e Componentes Microsoft dos produtos Microsoft</w:t>
      </w:r>
    </w:p>
    <w:p w:rsidR="009A4C7C" w:rsidRPr="00F65089" w:rsidRDefault="00FE3B33" w:rsidP="00C27965">
      <w:pPr>
        <w:pStyle w:val="PURBody-Indented"/>
        <w:spacing w:after="100"/>
        <w:rPr>
          <w:lang w:val="pt-BR"/>
        </w:rPr>
      </w:pPr>
      <w:r w:rsidRPr="00F65089">
        <w:rPr>
          <w:lang w:val="pt-BR"/>
        </w:rPr>
        <w:t>Os seguintes produtos Microsoft podem ser usados com o Microsoft Application Virtualization Hosting para Desktops ou outra tecnologia de virtualização de aplicativos de terceiros:</w:t>
      </w:r>
    </w:p>
    <w:p w:rsidR="009A4C7C" w:rsidRPr="006F077C" w:rsidRDefault="009A4C7C" w:rsidP="00610A59">
      <w:pPr>
        <w:pStyle w:val="PURBullet-Indented"/>
        <w:numPr>
          <w:ilvl w:val="0"/>
          <w:numId w:val="60"/>
        </w:numPr>
        <w:ind w:left="486" w:hanging="216"/>
      </w:pPr>
      <w:r>
        <w:t>Microsoft Dynamics NAV 2013 R2</w:t>
      </w:r>
    </w:p>
    <w:p w:rsidR="00A11A7A" w:rsidRPr="00F65089" w:rsidRDefault="009A4C7C" w:rsidP="00C27965">
      <w:pPr>
        <w:pStyle w:val="PURBody-Indented"/>
        <w:spacing w:after="100"/>
        <w:rPr>
          <w:lang w:val="pt-BR"/>
        </w:rPr>
      </w:pPr>
      <w:r w:rsidRPr="00F65089">
        <w:rPr>
          <w:lang w:val="pt-BR"/>
        </w:rPr>
        <w:t>Não são permitidos outros produtos ou componentes Microsoft dos produtos Microsoft.</w:t>
      </w:r>
    </w:p>
    <w:p w:rsidR="00893CE7" w:rsidRPr="00F65089" w:rsidRDefault="005B6797" w:rsidP="00C27965">
      <w:pPr>
        <w:pStyle w:val="PURBody-Indented"/>
        <w:keepLines/>
        <w:spacing w:after="100"/>
        <w:ind w:left="274"/>
        <w:jc w:val="right"/>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C079D4" w:rsidRPr="00F65089" w:rsidRDefault="00C079D4" w:rsidP="00C27965">
      <w:pPr>
        <w:pStyle w:val="PURProductName"/>
        <w:spacing w:before="200"/>
        <w:rPr>
          <w:lang w:val="pt-BR"/>
        </w:rPr>
      </w:pPr>
      <w:bookmarkStart w:id="471" w:name="_Toc363552800"/>
      <w:bookmarkStart w:id="472" w:name="_Toc363552863"/>
      <w:bookmarkStart w:id="473" w:name="_Toc378682162"/>
      <w:bookmarkStart w:id="474" w:name="_Toc378682264"/>
      <w:bookmarkStart w:id="475" w:name="_Toc371268276"/>
      <w:bookmarkStart w:id="476" w:name="_Toc371268342"/>
      <w:bookmarkStart w:id="477" w:name="_Toc379278479"/>
      <w:bookmarkStart w:id="478" w:name="_Toc379278541"/>
      <w:bookmarkStart w:id="479" w:name="_Toc388603300"/>
      <w:bookmarkStart w:id="480" w:name="_Toc388603472"/>
      <w:bookmarkStart w:id="481" w:name="_Toc299519124"/>
      <w:bookmarkStart w:id="482" w:name="_Toc299531556"/>
      <w:bookmarkStart w:id="483" w:name="_Toc299531880"/>
      <w:bookmarkStart w:id="484" w:name="_Toc299957163"/>
      <w:bookmarkStart w:id="485" w:name="_Toc346536864"/>
      <w:bookmarkStart w:id="486" w:name="_Toc346895315"/>
      <w:bookmarkStart w:id="487" w:name="_Toc339280328"/>
      <w:bookmarkStart w:id="488" w:name="_Toc339280471"/>
      <w:r w:rsidRPr="00F65089">
        <w:rPr>
          <w:lang w:val="pt-BR"/>
        </w:rPr>
        <w:t>Microsoft Application Virtualization para Serviços de Área de Trabalho Remota</w:t>
      </w:r>
      <w:bookmarkEnd w:id="471"/>
      <w:bookmarkEnd w:id="472"/>
      <w:bookmarkEnd w:id="473"/>
      <w:bookmarkEnd w:id="474"/>
      <w:bookmarkEnd w:id="475"/>
      <w:bookmarkEnd w:id="476"/>
      <w:bookmarkEnd w:id="477"/>
      <w:bookmarkEnd w:id="478"/>
      <w:bookmarkEnd w:id="479"/>
      <w:bookmarkEnd w:id="480"/>
      <w:r w:rsidR="00061C1C">
        <w:fldChar w:fldCharType="begin"/>
      </w:r>
      <w:r w:rsidRPr="00F65089">
        <w:rPr>
          <w:lang w:val="pt-BR"/>
        </w:rPr>
        <w:instrText>XE "Microsoft Application Virtualization para Serviços de Área de Trabalho Remota"</w:instrText>
      </w:r>
      <w:r w:rsidR="00061C1C">
        <w:fldChar w:fldCharType="end"/>
      </w:r>
    </w:p>
    <w:p w:rsidR="00C079D4" w:rsidRPr="00F65089" w:rsidRDefault="00C079D4" w:rsidP="00C079D4">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280ABB" w:rsidTr="00E964A3">
        <w:tc>
          <w:tcPr>
            <w:tcW w:w="2477" w:type="pct"/>
            <w:gridSpan w:val="2"/>
            <w:tcBorders>
              <w:top w:val="single" w:sz="4" w:space="0" w:color="auto"/>
              <w:bottom w:val="nil"/>
            </w:tcBorders>
          </w:tcPr>
          <w:p w:rsidR="007331A1" w:rsidRPr="00F65089" w:rsidRDefault="007331A1" w:rsidP="007331A1">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523" w:type="pct"/>
            <w:gridSpan w:val="2"/>
            <w:tcBorders>
              <w:top w:val="single" w:sz="4" w:space="0" w:color="auto"/>
              <w:bottom w:val="nil"/>
            </w:tcBorders>
          </w:tcPr>
          <w:p w:rsidR="007331A1" w:rsidRPr="00F65089" w:rsidRDefault="007331A1" w:rsidP="007331A1">
            <w:pPr>
              <w:pStyle w:val="PURLMSH"/>
              <w:rPr>
                <w:i/>
                <w:lang w:val="pt-BR"/>
              </w:rPr>
            </w:pPr>
            <w:r w:rsidRPr="00F65089">
              <w:rPr>
                <w:lang w:val="pt-BR"/>
              </w:rPr>
              <w:t xml:space="preserve">Qualificado para Serviços de Software em Servidores de Prestadores do Data Center: </w:t>
            </w:r>
            <w:r w:rsidRPr="00F65089">
              <w:rPr>
                <w:b/>
                <w:lang w:val="pt-BR"/>
              </w:rPr>
              <w:t>Sim</w:t>
            </w:r>
          </w:p>
        </w:tc>
      </w:tr>
      <w:tr w:rsidR="007331A1" w:rsidRPr="00280ABB"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7331A1" w:rsidRPr="00F65089" w:rsidRDefault="007331A1" w:rsidP="007331A1">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7331A1" w:rsidRPr="00280ABB"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7331A1" w:rsidRPr="006F077C" w:rsidRDefault="007331A1" w:rsidP="007331A1">
            <w:pPr>
              <w:pStyle w:val="PURBody"/>
            </w:pPr>
            <w:r>
              <w:rPr>
                <w:b/>
              </w:rPr>
              <w:t>Você precisa de:</w:t>
            </w:r>
          </w:p>
          <w:p w:rsidR="007331A1" w:rsidRPr="00F65089" w:rsidRDefault="007331A1" w:rsidP="00610A59">
            <w:pPr>
              <w:pStyle w:val="PURBullet-Indented"/>
              <w:numPr>
                <w:ilvl w:val="0"/>
                <w:numId w:val="60"/>
              </w:numPr>
              <w:ind w:left="486" w:hanging="216"/>
              <w:rPr>
                <w:b/>
                <w:bCs/>
                <w:lang w:val="pt-BR"/>
              </w:rPr>
            </w:pPr>
            <w:r w:rsidRPr="00F65089">
              <w:rPr>
                <w:lang w:val="pt-BR"/>
              </w:rPr>
              <w:t>SAL dos Serviços de Área de Trabalho Remota do Windows Server 2012</w:t>
            </w:r>
          </w:p>
        </w:tc>
      </w:tr>
    </w:tbl>
    <w:p w:rsidR="00C079D4" w:rsidRPr="00F65089" w:rsidRDefault="00C079D4" w:rsidP="00C079D4">
      <w:pPr>
        <w:pStyle w:val="PURADDITIONALTERMSHEADERMB"/>
        <w:rPr>
          <w:lang w:val="pt-BR"/>
        </w:rPr>
      </w:pPr>
      <w:r w:rsidRPr="00F65089">
        <w:rPr>
          <w:lang w:val="pt-BR"/>
        </w:rPr>
        <w:t>Termos Adicionais:</w:t>
      </w:r>
    </w:p>
    <w:p w:rsidR="00C079D4" w:rsidRPr="00F65089" w:rsidRDefault="00C079D4" w:rsidP="00C079D4">
      <w:pPr>
        <w:pStyle w:val="PURBlueStrong-Indented"/>
        <w:rPr>
          <w:lang w:val="pt-BR"/>
        </w:rPr>
      </w:pPr>
      <w:r w:rsidRPr="00F65089">
        <w:rPr>
          <w:lang w:val="pt-BR"/>
        </w:rPr>
        <w:t>Direitos de Acesso Apenas</w:t>
      </w:r>
    </w:p>
    <w:p w:rsidR="00C079D4" w:rsidRPr="00F65089" w:rsidRDefault="00C079D4" w:rsidP="00C27965">
      <w:pPr>
        <w:pStyle w:val="PURBody-Indented"/>
        <w:ind w:left="274"/>
        <w:rPr>
          <w:lang w:val="pt-BR"/>
        </w:rPr>
      </w:pPr>
      <w:r w:rsidRPr="00F65089">
        <w:rPr>
          <w:lang w:val="pt-BR"/>
        </w:rP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 Microsoft Application Virtualization para Serviços de Área de Trabalho Remota.</w:t>
      </w:r>
    </w:p>
    <w:p w:rsidR="00C079D4" w:rsidRPr="00F65089" w:rsidRDefault="00C079D4" w:rsidP="00C27965">
      <w:pPr>
        <w:pStyle w:val="PURBlueStrong-Indented"/>
        <w:keepLines w:val="0"/>
        <w:ind w:left="274"/>
        <w:rPr>
          <w:lang w:val="pt-BR"/>
        </w:rPr>
      </w:pPr>
      <w:r w:rsidRPr="00F65089">
        <w:rPr>
          <w:lang w:val="pt-BR"/>
        </w:rPr>
        <w:t>Software para Servidores</w:t>
      </w:r>
    </w:p>
    <w:p w:rsidR="00C079D4" w:rsidRPr="00F65089" w:rsidRDefault="00C079D4" w:rsidP="00C27965">
      <w:pPr>
        <w:pStyle w:val="PURBody-Indented"/>
        <w:ind w:left="274"/>
        <w:rPr>
          <w:spacing w:val="-2"/>
          <w:lang w:val="pt-BR"/>
        </w:rPr>
      </w:pPr>
      <w:r w:rsidRPr="00F65089">
        <w:rPr>
          <w:spacing w:val="-2"/>
          <w:lang w:val="pt-BR"/>
        </w:rPr>
        <w:t>Não obstante os Termos Gerais do Software para Servidores, o software para servidores deverá ser licenciado separadamente sob as licenças do processador do Windows Server 2012,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da Área de Trabalho Remota do Windows Server.</w:t>
      </w:r>
    </w:p>
    <w:p w:rsidR="00C079D4" w:rsidRPr="00F65089" w:rsidRDefault="005B6797" w:rsidP="00CD6E9D">
      <w:pPr>
        <w:pStyle w:val="PURBody-Indented"/>
        <w:keepLines/>
        <w:ind w:left="274"/>
        <w:jc w:val="right"/>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9A4C7C" w:rsidRPr="00F65089" w:rsidRDefault="009A4C7C" w:rsidP="009A4C7C">
      <w:pPr>
        <w:pStyle w:val="PURProductName"/>
        <w:rPr>
          <w:lang w:val="pt-BR"/>
        </w:rPr>
      </w:pPr>
      <w:bookmarkStart w:id="489" w:name="_Toc363552801"/>
      <w:bookmarkStart w:id="490" w:name="_Toc363552864"/>
      <w:bookmarkStart w:id="491" w:name="_Toc378682163"/>
      <w:bookmarkStart w:id="492" w:name="_Toc378682265"/>
      <w:bookmarkStart w:id="493" w:name="_Toc371268277"/>
      <w:bookmarkStart w:id="494" w:name="_Toc371268343"/>
      <w:bookmarkStart w:id="495" w:name="_Toc379278480"/>
      <w:bookmarkStart w:id="496" w:name="_Toc379278542"/>
      <w:bookmarkStart w:id="497" w:name="_Toc388603301"/>
      <w:bookmarkStart w:id="498" w:name="_Toc388603473"/>
      <w:r w:rsidRPr="00F65089">
        <w:rPr>
          <w:lang w:val="pt-BR"/>
        </w:rPr>
        <w:lastRenderedPageBreak/>
        <w:t>Microsoft Dynamics AX 2012</w:t>
      </w:r>
      <w:bookmarkEnd w:id="481"/>
      <w:bookmarkEnd w:id="482"/>
      <w:bookmarkEnd w:id="483"/>
      <w:bookmarkEnd w:id="484"/>
      <w:bookmarkEnd w:id="485"/>
      <w:bookmarkEnd w:id="486"/>
      <w:bookmarkEnd w:id="487"/>
      <w:bookmarkEnd w:id="488"/>
      <w:bookmarkEnd w:id="489"/>
      <w:bookmarkEnd w:id="490"/>
      <w:bookmarkEnd w:id="491"/>
      <w:bookmarkEnd w:id="492"/>
      <w:bookmarkEnd w:id="493"/>
      <w:bookmarkEnd w:id="494"/>
      <w:r w:rsidRPr="00F65089">
        <w:rPr>
          <w:lang w:val="pt-BR"/>
        </w:rPr>
        <w:t>R3</w:t>
      </w:r>
      <w:bookmarkEnd w:id="495"/>
      <w:bookmarkEnd w:id="496"/>
      <w:bookmarkEnd w:id="497"/>
      <w:bookmarkEnd w:id="498"/>
      <w:r w:rsidR="00061C1C">
        <w:fldChar w:fldCharType="begin"/>
      </w:r>
      <w:r w:rsidRPr="00F65089">
        <w:rPr>
          <w:lang w:val="pt-BR"/>
        </w:rPr>
        <w:instrText>XE "Microsoft Dynamics AX 2012 R3"</w:instrText>
      </w:r>
      <w:r w:rsidR="00061C1C">
        <w:fldChar w:fldCharType="end"/>
      </w:r>
    </w:p>
    <w:p w:rsidR="009A4C7C" w:rsidRPr="00F65089" w:rsidRDefault="009A4C7C" w:rsidP="009A4C7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rsidTr="0015145F">
        <w:tc>
          <w:tcPr>
            <w:tcW w:w="2547" w:type="pct"/>
          </w:tcPr>
          <w:p w:rsidR="00831C1F" w:rsidRPr="00F65089" w:rsidRDefault="00831C1F" w:rsidP="00831C1F">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453" w:type="pct"/>
            <w:gridSpan w:val="2"/>
          </w:tcPr>
          <w:p w:rsidR="00831C1F" w:rsidRDefault="004F154D" w:rsidP="00831C1F">
            <w:pPr>
              <w:pStyle w:val="PURLMSH"/>
            </w:pPr>
            <w:r>
              <w:t xml:space="preserve">Consulte Notificações Aplicáveis: </w:t>
            </w:r>
            <w:r>
              <w:rPr>
                <w:b/>
              </w:rPr>
              <w:t>Não</w:t>
            </w:r>
          </w:p>
        </w:tc>
      </w:tr>
      <w:tr w:rsidR="009A4C7C" w:rsidRPr="00280ABB" w:rsidTr="0015145F">
        <w:tc>
          <w:tcPr>
            <w:tcW w:w="2547" w:type="pct"/>
          </w:tcPr>
          <w:p w:rsidR="009A4C7C" w:rsidRPr="00F65089" w:rsidRDefault="006B55FB" w:rsidP="00803002">
            <w:pPr>
              <w:pStyle w:val="PURLMSH"/>
              <w:rPr>
                <w:lang w:val="pt-BR"/>
              </w:rPr>
            </w:pPr>
            <w:r w:rsidRPr="00F65089">
              <w:rPr>
                <w:lang w:val="pt-BR"/>
              </w:rPr>
              <w:t xml:space="preserve">Software Adicional/Cliente: </w:t>
            </w:r>
            <w:r w:rsidRPr="00F65089">
              <w:rPr>
                <w:b/>
                <w:lang w:val="pt-BR"/>
              </w:rPr>
              <w:t>Sim</w:t>
            </w:r>
            <w:r w:rsidR="002D12C5">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453" w:type="pct"/>
            <w:gridSpan w:val="2"/>
          </w:tcPr>
          <w:p w:rsidR="009A4C7C" w:rsidRPr="00F65089" w:rsidRDefault="003B0799" w:rsidP="009A4C7C">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B90B55" w:rsidRPr="00280ABB" w:rsidTr="0015145F">
        <w:trPr>
          <w:trHeight w:val="20"/>
        </w:trPr>
        <w:tc>
          <w:tcPr>
            <w:tcW w:w="5000" w:type="pct"/>
            <w:gridSpan w:val="3"/>
            <w:shd w:val="clear" w:color="auto" w:fill="E5EEF7"/>
          </w:tcPr>
          <w:p w:rsidR="00B90B55" w:rsidRPr="00F65089" w:rsidRDefault="00B90B55" w:rsidP="002351F3">
            <w:pPr>
              <w:pStyle w:val="PURTableHeaderBlue"/>
              <w:rPr>
                <w:lang w:val="pt-BR"/>
              </w:rPr>
            </w:pPr>
            <w:r w:rsidRPr="00F65089">
              <w:rPr>
                <w:lang w:val="pt-BR"/>
              </w:rPr>
              <w:t>SALs (LICENÇA DE ACESSO PARA ASSINANTES)</w:t>
            </w:r>
          </w:p>
        </w:tc>
      </w:tr>
      <w:tr w:rsidR="00411C10" w:rsidRPr="00280ABB" w:rsidTr="0015145F">
        <w:tblPrEx>
          <w:tblBorders>
            <w:top w:val="none" w:sz="0" w:space="0" w:color="auto"/>
            <w:bottom w:val="none" w:sz="0" w:space="0" w:color="auto"/>
          </w:tblBorders>
        </w:tblPrEx>
        <w:tc>
          <w:tcPr>
            <w:tcW w:w="2571" w:type="pct"/>
            <w:gridSpan w:val="2"/>
          </w:tcPr>
          <w:p w:rsidR="00411C10" w:rsidRPr="006F077C" w:rsidRDefault="00411C10" w:rsidP="00411C10">
            <w:pPr>
              <w:pStyle w:val="PURBody-Indented"/>
            </w:pPr>
            <w:r>
              <w:rPr>
                <w:b/>
              </w:rPr>
              <w:t>Você precisa de:</w:t>
            </w:r>
          </w:p>
          <w:p w:rsidR="00411C10" w:rsidRPr="00F65089" w:rsidRDefault="00411C10" w:rsidP="00610A59">
            <w:pPr>
              <w:pStyle w:val="PURBullet-Indented"/>
              <w:numPr>
                <w:ilvl w:val="0"/>
                <w:numId w:val="60"/>
              </w:numPr>
              <w:ind w:left="486" w:hanging="216"/>
              <w:rPr>
                <w:lang w:val="pt-BR"/>
              </w:rPr>
            </w:pPr>
            <w:r w:rsidRPr="00F65089">
              <w:rPr>
                <w:lang w:val="pt-BR"/>
              </w:rPr>
              <w:t>SAL de Autoatendimento do Microsoft Dynamics AX 2012 R3 ou</w:t>
            </w:r>
          </w:p>
          <w:p w:rsidR="00411C10" w:rsidRPr="00F65089" w:rsidRDefault="00411C10" w:rsidP="00610A59">
            <w:pPr>
              <w:pStyle w:val="PURBullet-Indented"/>
              <w:numPr>
                <w:ilvl w:val="0"/>
                <w:numId w:val="60"/>
              </w:numPr>
              <w:ind w:left="486" w:hanging="216"/>
              <w:rPr>
                <w:lang w:val="pt-BR"/>
              </w:rPr>
            </w:pPr>
            <w:r w:rsidRPr="00F65089">
              <w:rPr>
                <w:lang w:val="pt-BR"/>
              </w:rPr>
              <w:t>SAL de Tarefa do Microsoft Dynamics AX 2012 R3 ou</w:t>
            </w:r>
          </w:p>
          <w:p w:rsidR="00411C10" w:rsidRPr="00F65089" w:rsidRDefault="00411C10" w:rsidP="00610A59">
            <w:pPr>
              <w:pStyle w:val="PURBullet-Indented"/>
              <w:numPr>
                <w:ilvl w:val="0"/>
                <w:numId w:val="60"/>
              </w:numPr>
              <w:ind w:left="486" w:hanging="216"/>
              <w:rPr>
                <w:lang w:val="pt-BR"/>
              </w:rPr>
            </w:pPr>
            <w:r w:rsidRPr="00F65089">
              <w:rPr>
                <w:lang w:val="pt-BR"/>
              </w:rPr>
              <w:t>SAL Funcional do Microsoft Dynamics AX 2012 R3 ou</w:t>
            </w:r>
          </w:p>
          <w:p w:rsidR="00411C10" w:rsidRPr="00524FDC" w:rsidRDefault="00411C10" w:rsidP="00610A59">
            <w:pPr>
              <w:pStyle w:val="PURBullet-Indented"/>
              <w:numPr>
                <w:ilvl w:val="0"/>
                <w:numId w:val="60"/>
              </w:numPr>
              <w:ind w:left="486" w:hanging="216"/>
              <w:rPr>
                <w:rFonts w:ascii="Tahoma" w:eastAsia="Calibri" w:hAnsi="Tahoma" w:cs="Tahoma"/>
                <w:b/>
                <w:szCs w:val="19"/>
                <w:lang w:val="pt-BR"/>
              </w:rPr>
            </w:pPr>
            <w:r w:rsidRPr="00F65089">
              <w:rPr>
                <w:lang w:val="pt-BR"/>
              </w:rPr>
              <w:t>SAL Empresarial do Microsoft Dynamics AX 2012 R3</w:t>
            </w:r>
          </w:p>
        </w:tc>
        <w:tc>
          <w:tcPr>
            <w:tcW w:w="2429" w:type="pct"/>
          </w:tcPr>
          <w:p w:rsidR="00411C10" w:rsidRPr="00F65089" w:rsidRDefault="00411C10" w:rsidP="00411C10">
            <w:pPr>
              <w:pStyle w:val="PURBody-Indented"/>
              <w:rPr>
                <w:lang w:val="pt-BR"/>
              </w:rPr>
            </w:pPr>
          </w:p>
          <w:p w:rsidR="00411C10" w:rsidRPr="00524FDC" w:rsidRDefault="00411C10" w:rsidP="00830DCA">
            <w:pPr>
              <w:pStyle w:val="PURBullet-Indented"/>
              <w:ind w:left="810"/>
              <w:rPr>
                <w:lang w:val="pt-BR"/>
              </w:rPr>
            </w:pPr>
          </w:p>
        </w:tc>
      </w:tr>
    </w:tbl>
    <w:p w:rsidR="009A4C7C" w:rsidRPr="00F65089" w:rsidRDefault="009A4C7C" w:rsidP="0085206E">
      <w:pPr>
        <w:pStyle w:val="PURADDITIONALTERMSHEADERMB"/>
        <w:rPr>
          <w:lang w:val="pt-BR"/>
        </w:rPr>
      </w:pPr>
      <w:r w:rsidRPr="00F65089">
        <w:rPr>
          <w:lang w:val="pt-BR"/>
        </w:rPr>
        <w:t>Termos Adicionais:</w:t>
      </w:r>
    </w:p>
    <w:p w:rsidR="002A34F3" w:rsidRPr="00F65089" w:rsidRDefault="002A34F3" w:rsidP="00411C10">
      <w:pPr>
        <w:pStyle w:val="PURBlueStrong"/>
        <w:rPr>
          <w:lang w:val="pt-BR"/>
        </w:rPr>
      </w:pPr>
      <w:r w:rsidRPr="00F65089">
        <w:rPr>
          <w:rStyle w:val="PURBlueStrongChar"/>
          <w:smallCaps/>
          <w:lang w:val="pt-BR"/>
        </w:rPr>
        <w:t>Direitos de Downgrade</w:t>
      </w:r>
    </w:p>
    <w:p w:rsidR="002A34F3" w:rsidRPr="00DE163C" w:rsidRDefault="002A34F3" w:rsidP="002A34F3">
      <w:pPr>
        <w:pStyle w:val="PURBlueStrong"/>
        <w:rPr>
          <w:spacing w:val="0"/>
          <w:lang w:val="pt-BR"/>
        </w:rPr>
      </w:pPr>
      <w:r w:rsidRPr="00DE163C">
        <w:rPr>
          <w:smallCaps w:val="0"/>
          <w:color w:val="404040" w:themeColor="text1" w:themeTint="BF"/>
          <w:spacing w:val="0"/>
          <w:lang w:val="pt-BR"/>
        </w:rPr>
        <w:t>Você só pode usar a versão do software imediatamente antes da versão atual, conforme permitido de acordo com os “Direitos de Uso de Outras Versões” nos Termos Universais de Licença deste documento.</w:t>
      </w:r>
    </w:p>
    <w:p w:rsidR="00411C10" w:rsidRPr="00F65089" w:rsidRDefault="00411C10" w:rsidP="00411C10">
      <w:pPr>
        <w:pStyle w:val="PURBlueStrong"/>
        <w:rPr>
          <w:lang w:val="pt-BR"/>
        </w:rPr>
      </w:pPr>
      <w:r w:rsidRPr="00F65089">
        <w:rPr>
          <w:rStyle w:val="PURBlueStrongChar"/>
          <w:smallCaps/>
          <w:lang w:val="pt-BR"/>
        </w:rPr>
        <w:t>Tipos de SAL</w:t>
      </w:r>
    </w:p>
    <w:p w:rsidR="00B10A08" w:rsidRPr="009118E0" w:rsidRDefault="00411C10" w:rsidP="00411C10">
      <w:pPr>
        <w:pStyle w:val="PURBlueStrong"/>
        <w:rPr>
          <w:spacing w:val="0"/>
          <w:lang w:val="pt-BR"/>
        </w:rPr>
      </w:pPr>
      <w:r w:rsidRPr="009118E0">
        <w:rPr>
          <w:smallCaps w:val="0"/>
          <w:color w:val="404040" w:themeColor="text1" w:themeTint="BF"/>
          <w:spacing w:val="0"/>
          <w:lang w:val="pt-BR"/>
        </w:rPr>
        <w:t>Todas as SALs listadas acima são oferecidas nos tipos Usuário e Dispositivo.</w:t>
      </w:r>
    </w:p>
    <w:p w:rsidR="00411C10" w:rsidRPr="00F65089" w:rsidRDefault="00411C10" w:rsidP="00411C10">
      <w:pPr>
        <w:pStyle w:val="PURBlueStrong"/>
        <w:rPr>
          <w:lang w:val="pt-BR"/>
        </w:rPr>
      </w:pPr>
      <w:r w:rsidRPr="00F65089">
        <w:rPr>
          <w:rStyle w:val="PURBlueStrongChar"/>
          <w:smallCaps/>
          <w:lang w:val="pt-BR"/>
        </w:rPr>
        <w:t>Nenhuma SAL Exigida</w:t>
      </w:r>
    </w:p>
    <w:p w:rsidR="009A4C7C" w:rsidRPr="00F65089" w:rsidRDefault="00411C10" w:rsidP="009A4C7C">
      <w:pPr>
        <w:pStyle w:val="PURBody-Indented"/>
        <w:rPr>
          <w:lang w:val="pt-BR"/>
        </w:rPr>
      </w:pPr>
      <w:r w:rsidRPr="00F65089">
        <w:rPr>
          <w:lang w:val="pt-BR"/>
        </w:rPr>
        <w:t>Não é necessário adquirir e atribuir uma SAL aos usuários empregados por terceiros que acessam o Microsoft Dynamics AX 2012 R3 unicamente para prestar serviços de contabilidade ou de escrituração contábil complementares relacionados ao processo de auditoria.</w:t>
      </w:r>
    </w:p>
    <w:p w:rsidR="009A4C7C" w:rsidRPr="00F65089" w:rsidRDefault="009A4C7C" w:rsidP="009A4C7C">
      <w:pPr>
        <w:pStyle w:val="PURBlueStrong"/>
        <w:rPr>
          <w:lang w:val="pt-BR"/>
        </w:rPr>
      </w:pPr>
      <w:r w:rsidRPr="00F65089">
        <w:rPr>
          <w:rStyle w:val="PURBlueStrongChar"/>
          <w:smallCaps/>
          <w:lang w:val="pt-BR"/>
        </w:rPr>
        <w:t>Localizações e Traduções</w:t>
      </w:r>
    </w:p>
    <w:p w:rsidR="009A4C7C" w:rsidRPr="00F65089" w:rsidRDefault="007B0B99" w:rsidP="009A4C7C">
      <w:pPr>
        <w:pStyle w:val="PURBody-Indented"/>
        <w:rPr>
          <w:lang w:val="pt-BR"/>
        </w:rPr>
      </w:pPr>
      <w:r w:rsidRPr="00F65089">
        <w:rPr>
          <w:rFonts w:cs="Tahoma"/>
          <w:lang w:val="pt-BR"/>
        </w:rPr>
        <w:t>O Microsoft Dynamics AX está localizado, traduzido e recebe suporte da Microsoft e ele geralmente está disponível em idiomas e</w:t>
      </w:r>
      <w:r w:rsidR="00AC0CAE" w:rsidRPr="00F65089">
        <w:rPr>
          <w:rFonts w:cs="Tahoma"/>
          <w:lang w:val="pt-BR"/>
        </w:rPr>
        <w:t> </w:t>
      </w:r>
      <w:r w:rsidRPr="00F65089">
        <w:rPr>
          <w:rFonts w:cs="Tahoma"/>
          <w:lang w:val="pt-BR"/>
        </w:rPr>
        <w:t xml:space="preserve">países selecionados. Consulte a página </w:t>
      </w:r>
      <w:hyperlink r:id="rId152" w:history="1">
        <w:r w:rsidRPr="00F65089">
          <w:rPr>
            <w:rStyle w:val="Hyperlink"/>
            <w:rFonts w:cs="Tahoma"/>
            <w:lang w:val="pt-BR"/>
          </w:rPr>
          <w:t>http://www.microsoft.com/en-us/dynamics/erp-explore-ax-capabilities.aspx</w:t>
        </w:r>
      </w:hyperlink>
      <w:r w:rsidRPr="00F65089">
        <w:rPr>
          <w:rFonts w:cs="Tahoma"/>
          <w:lang w:val="pt-BR"/>
        </w:rPr>
        <w:t xml:space="preserve"> para saber sobre a disponibilidade das localizações e traduções da Microsoft.</w:t>
      </w:r>
    </w:p>
    <w:p w:rsidR="009A4C7C" w:rsidRPr="00F65089" w:rsidRDefault="009A4C7C" w:rsidP="009A4C7C">
      <w:pPr>
        <w:pStyle w:val="PURBody-Indented"/>
        <w:rPr>
          <w:lang w:val="pt-BR"/>
        </w:rPr>
      </w:pPr>
      <w:r w:rsidRPr="00F65089">
        <w:rPr>
          <w:rFonts w:cs="Tahoma"/>
          <w:lang w:val="pt-BR"/>
        </w:rPr>
        <w:t xml:space="preserve">A Microsoft compreende que, em algumas ocasiões, você quer usar determinados módulos ou recursos que foram localizados </w:t>
      </w:r>
      <w:r w:rsidR="00AC0CAE" w:rsidRPr="00F65089">
        <w:rPr>
          <w:rFonts w:cs="Tahoma"/>
          <w:lang w:val="pt-BR"/>
        </w:rPr>
        <w:br/>
      </w:r>
      <w:r w:rsidRPr="00F65089">
        <w:rPr>
          <w:rFonts w:cs="Tahoma"/>
          <w:lang w:val="pt-BR"/>
        </w:rPr>
        <w:t>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rsidR="009A4C7C" w:rsidRPr="00F65089" w:rsidRDefault="009A4C7C" w:rsidP="009A4C7C">
      <w:pPr>
        <w:pStyle w:val="PURBody-Indented"/>
        <w:rPr>
          <w:lang w:val="pt-BR"/>
        </w:rPr>
      </w:pPr>
      <w:r w:rsidRPr="00F65089">
        <w:rPr>
          <w:rFonts w:cs="Tahoma"/>
          <w:lang w:val="pt-BR"/>
        </w:rPr>
        <w:t>Se você desejar realizar localizações e/ou traduções do software, deverá ter um MPLLA (Contrato de Licença de Localização e</w:t>
      </w:r>
      <w:r w:rsidR="00AC0CAE" w:rsidRPr="00F65089">
        <w:rPr>
          <w:rFonts w:cs="Tahoma"/>
          <w:lang w:val="pt-BR"/>
        </w:rPr>
        <w:t> </w:t>
      </w:r>
      <w:r w:rsidRPr="00F65089">
        <w:rPr>
          <w:rFonts w:cs="Tahoma"/>
          <w:lang w:val="pt-BR"/>
        </w:rPr>
        <w:t xml:space="preserve">Tradução de Parceiro Principal da Microsoft) atual e válido. Para obter mais informações sobre o MPLLA e </w:t>
      </w:r>
      <w:r w:rsidR="00AC0CAE" w:rsidRPr="00F65089">
        <w:rPr>
          <w:rFonts w:cs="Tahoma"/>
          <w:lang w:val="pt-BR"/>
        </w:rPr>
        <w:br/>
      </w:r>
      <w:r w:rsidRPr="00F65089">
        <w:rPr>
          <w:rFonts w:cs="Tahoma"/>
          <w:lang w:val="pt-BR"/>
        </w:rPr>
        <w:t>o Programa de</w:t>
      </w:r>
      <w:r w:rsidR="00AC0CAE" w:rsidRPr="00F65089">
        <w:rPr>
          <w:rFonts w:cs="Tahoma"/>
          <w:lang w:val="pt-BR"/>
        </w:rPr>
        <w:t> </w:t>
      </w:r>
      <w:r w:rsidRPr="00F65089">
        <w:rPr>
          <w:rFonts w:cs="Tahoma"/>
          <w:lang w:val="pt-BR"/>
        </w:rPr>
        <w:t xml:space="preserve">Licenciamento de Localização e Tradução de Parceiro do Microsoft Dynamics, consulte o site </w:t>
      </w:r>
      <w:hyperlink r:id="rId153" w:history="1">
        <w:r w:rsidRPr="00F65089">
          <w:rPr>
            <w:rStyle w:val="Hyperlink"/>
            <w:rFonts w:cs="Tahoma"/>
            <w:lang w:val="pt-BR"/>
          </w:rPr>
          <w:t>https://mbs.microsoft.com/partnersource/partneressentials/pllp</w:t>
        </w:r>
      </w:hyperlink>
      <w:r w:rsidRPr="00F65089">
        <w:rPr>
          <w:rFonts w:cs="Tahoma"/>
          <w:lang w:val="pt-BR"/>
        </w:rPr>
        <w:t xml:space="preserve"> ou entre em contato com o Gerente de Conta de Parceiro.</w:t>
      </w:r>
    </w:p>
    <w:p w:rsidR="007B0B99" w:rsidRPr="00F65089" w:rsidRDefault="007B0B99" w:rsidP="007B0B99">
      <w:pPr>
        <w:pStyle w:val="PURBlueStrong"/>
        <w:rPr>
          <w:lang w:val="pt-BR"/>
        </w:rPr>
      </w:pPr>
      <w:r w:rsidRPr="00F65089">
        <w:rPr>
          <w:rStyle w:val="PURBlueStrongChar"/>
          <w:smallCaps/>
          <w:lang w:val="pt-BR"/>
        </w:rPr>
        <w:t>Direitos de Uso da SAL</w:t>
      </w:r>
    </w:p>
    <w:p w:rsidR="007B0B99" w:rsidRPr="00F65089" w:rsidRDefault="007B0B99" w:rsidP="00BC060E">
      <w:pPr>
        <w:ind w:firstLine="274"/>
        <w:contextualSpacing/>
        <w:rPr>
          <w:lang w:val="pt-BR"/>
        </w:rPr>
      </w:pPr>
      <w:r w:rsidRPr="00F65089">
        <w:rPr>
          <w:color w:val="404040" w:themeColor="text1" w:themeTint="BF"/>
          <w:sz w:val="18"/>
          <w:lang w:val="pt-BR"/>
        </w:rPr>
        <w:t>Os usos permitidos sob as SALs diferentes do Microsoft Dynamics AX 2012 R3 estão destacados abaixo:</w:t>
      </w:r>
    </w:p>
    <w:p w:rsidR="0028224D" w:rsidRPr="00F65089" w:rsidRDefault="0028224D" w:rsidP="009E4027">
      <w:pPr>
        <w:pStyle w:val="ProductList-Body"/>
        <w:tabs>
          <w:tab w:val="clear" w:pos="158"/>
          <w:tab w:val="left" w:pos="270"/>
        </w:tabs>
        <w:spacing w:after="120"/>
        <w:ind w:left="270"/>
        <w:rPr>
          <w:spacing w:val="-2"/>
          <w:lang w:val="pt-BR"/>
        </w:rPr>
      </w:pPr>
      <w:r w:rsidRPr="00F65089">
        <w:rPr>
          <w:rFonts w:ascii="Arial" w:hAnsi="Arial" w:cs="Arial"/>
          <w:b/>
          <w:color w:val="404040" w:themeColor="text1" w:themeTint="BF"/>
          <w:spacing w:val="-2"/>
          <w:lang w:val="pt-BR"/>
        </w:rPr>
        <w:t>SAL de Autoatendimento (SAL Básica):</w:t>
      </w:r>
      <w:r w:rsidRPr="00F65089">
        <w:rPr>
          <w:rFonts w:ascii="Arial" w:hAnsi="Arial" w:cs="Arial"/>
          <w:color w:val="404040" w:themeColor="text1" w:themeTint="BF"/>
          <w:spacing w:val="-2"/>
          <w:lang w:val="pt-BR"/>
        </w:rPr>
        <w:t xml:space="preserve"> Concede a um usuário direitos para seu próprio uso e não para nem em nome de outros indivíduos para (i) registrar o tempo resultante exclusivamente para processamento da folha de pagamento, (ii) registrar despesas exclusivamente para reembolso, (iii) gerenciar informações pessoais e (iv) criar requisições e (v) gerenciar orçamentos relacionados a</w:t>
      </w:r>
      <w:r w:rsidR="00AC0CAE" w:rsidRPr="00F65089">
        <w:rPr>
          <w:rFonts w:ascii="Arial" w:hAnsi="Arial" w:cs="Arial"/>
          <w:color w:val="404040" w:themeColor="text1" w:themeTint="BF"/>
          <w:spacing w:val="-2"/>
          <w:lang w:val="pt-BR"/>
        </w:rPr>
        <w:t> </w:t>
      </w:r>
      <w:r w:rsidRPr="00F65089">
        <w:rPr>
          <w:rFonts w:ascii="Arial" w:hAnsi="Arial" w:cs="Arial"/>
          <w:color w:val="404040" w:themeColor="text1" w:themeTint="BF"/>
          <w:spacing w:val="-2"/>
          <w:lang w:val="pt-BR"/>
        </w:rPr>
        <w:t>essas atividades</w:t>
      </w:r>
    </w:p>
    <w:p w:rsidR="0028224D" w:rsidRPr="00F65089" w:rsidRDefault="0028224D" w:rsidP="009E4027">
      <w:pPr>
        <w:pStyle w:val="ProductList-Body"/>
        <w:tabs>
          <w:tab w:val="clear" w:pos="158"/>
          <w:tab w:val="left" w:pos="270"/>
        </w:tabs>
        <w:spacing w:after="120"/>
        <w:ind w:left="270"/>
        <w:rPr>
          <w:lang w:val="pt-BR"/>
        </w:rPr>
      </w:pPr>
      <w:r w:rsidRPr="00F65089">
        <w:rPr>
          <w:rFonts w:ascii="Arial" w:hAnsi="Arial" w:cs="Arial"/>
          <w:b/>
          <w:color w:val="404040" w:themeColor="text1" w:themeTint="BF"/>
          <w:lang w:val="pt-BR"/>
        </w:rPr>
        <w:t xml:space="preserve">SAL de Tarefa (SAL de Autoatendimento + SAL Aditiva de Tarefa): </w:t>
      </w:r>
      <w:r w:rsidRPr="00F65089">
        <w:rPr>
          <w:rFonts w:ascii="Arial" w:hAnsi="Arial" w:cs="Arial"/>
          <w:color w:val="404040" w:themeColor="text1" w:themeTint="BF"/>
          <w:lang w:val="pt-BR"/>
        </w:rPr>
        <w:t xml:space="preserve">Concede a um usuário direitos para (i) registrar e aprovar qualquer tipo de informações sobre tempo e despesas, (ii) aprovar faturas, (iii) aprovar todas as transações relacionadas ao Autoatendimento e (iv) operar um Dispositivo de Ponto de Venda ou um Dispositivo para Depósito. </w:t>
      </w:r>
    </w:p>
    <w:p w:rsidR="00F958B2" w:rsidRPr="00F65089" w:rsidRDefault="00F958B2" w:rsidP="00610A59">
      <w:pPr>
        <w:pStyle w:val="ProductList-Body"/>
        <w:numPr>
          <w:ilvl w:val="0"/>
          <w:numId w:val="26"/>
        </w:numPr>
        <w:tabs>
          <w:tab w:val="clear" w:pos="158"/>
          <w:tab w:val="left" w:pos="270"/>
        </w:tabs>
        <w:spacing w:after="120"/>
        <w:rPr>
          <w:lang w:val="pt-BR"/>
        </w:rPr>
      </w:pPr>
      <w:r w:rsidRPr="00F65089">
        <w:rPr>
          <w:rFonts w:ascii="Arial" w:hAnsi="Arial" w:cs="Arial"/>
          <w:color w:val="404040" w:themeColor="text1" w:themeTint="BF"/>
          <w:lang w:val="pt-BR"/>
        </w:rPr>
        <w:t>“Local de Comércio” ou “Loja” significa um local físico (estático ou itinerante) operado por você ao fechar transações de mercadorias ou serviços com os clientes.</w:t>
      </w:r>
    </w:p>
    <w:p w:rsidR="00F958B2" w:rsidRPr="00F65089" w:rsidRDefault="00F958B2" w:rsidP="00610A59">
      <w:pPr>
        <w:pStyle w:val="ProductList-Body"/>
        <w:numPr>
          <w:ilvl w:val="0"/>
          <w:numId w:val="26"/>
        </w:numPr>
        <w:tabs>
          <w:tab w:val="clear" w:pos="158"/>
          <w:tab w:val="left" w:pos="270"/>
        </w:tabs>
        <w:spacing w:after="120"/>
        <w:rPr>
          <w:lang w:val="pt-BR"/>
        </w:rPr>
      </w:pPr>
      <w:r w:rsidRPr="00F65089">
        <w:rPr>
          <w:rFonts w:ascii="Arial" w:hAnsi="Arial" w:cs="Arial"/>
          <w:color w:val="404040" w:themeColor="text1" w:themeTint="BF"/>
          <w:lang w:val="pt-BR"/>
        </w:rPr>
        <w:lastRenderedPageBreak/>
        <w:t xml:space="preserve">“Executar </w:t>
      </w:r>
      <w:r w:rsidRPr="00C13115">
        <w:rPr>
          <w:rFonts w:ascii="Arial" w:hAnsi="Arial" w:cs="Arial"/>
          <w:color w:val="404040"/>
          <w:lang w:val="pt-BR"/>
        </w:rPr>
        <w:t>Funções de Armazenamento” significa receber, guardar no depósito, fazer transferências do estoque interno, coletar, embalar e enviar</w:t>
      </w:r>
      <w:r w:rsidRPr="00F65089">
        <w:rPr>
          <w:rFonts w:ascii="Arial" w:hAnsi="Arial" w:cs="Arial"/>
          <w:color w:val="404040" w:themeColor="text1" w:themeTint="BF"/>
          <w:lang w:val="pt-BR"/>
        </w:rPr>
        <w:t xml:space="preserve"> mercadorias além de executar verificações de contagem de estoque no contexto de um sistema de</w:t>
      </w:r>
      <w:r w:rsidR="00AC0CAE" w:rsidRPr="00F65089">
        <w:rPr>
          <w:rFonts w:ascii="Arial" w:hAnsi="Arial" w:cs="Arial"/>
          <w:color w:val="404040" w:themeColor="text1" w:themeTint="BF"/>
          <w:lang w:val="pt-BR"/>
        </w:rPr>
        <w:t> </w:t>
      </w:r>
      <w:r w:rsidRPr="00F65089">
        <w:rPr>
          <w:rFonts w:ascii="Arial" w:hAnsi="Arial" w:cs="Arial"/>
          <w:color w:val="404040" w:themeColor="text1" w:themeTint="BF"/>
          <w:lang w:val="pt-BR"/>
        </w:rPr>
        <w:t>gerenciamento de depósito e publicar o resultado e o consumo de materiais em comparação com ordens de produção quando capturadas como transferências de matéria prima e mercadorias acabadas entre um depósito e uma linha de produção (todos os outros tipos de transações estão excluídos).</w:t>
      </w:r>
    </w:p>
    <w:p w:rsidR="0028224D" w:rsidRPr="00F65089" w:rsidRDefault="0028224D" w:rsidP="00610A59">
      <w:pPr>
        <w:pStyle w:val="ProductList-Body"/>
        <w:numPr>
          <w:ilvl w:val="0"/>
          <w:numId w:val="26"/>
        </w:numPr>
        <w:tabs>
          <w:tab w:val="clear" w:pos="158"/>
          <w:tab w:val="left" w:pos="270"/>
        </w:tabs>
        <w:spacing w:after="120"/>
        <w:rPr>
          <w:lang w:val="pt-BR"/>
        </w:rPr>
      </w:pPr>
      <w:r w:rsidRPr="00F65089">
        <w:rPr>
          <w:rFonts w:ascii="Arial" w:hAnsi="Arial" w:cs="Arial"/>
          <w:color w:val="404040" w:themeColor="text1" w:themeTint="BF"/>
          <w:lang w:val="pt-BR"/>
        </w:rPr>
        <w:t>“Dispositivo de Ponto de Venda</w:t>
      </w:r>
      <w:r w:rsidR="00B06404">
        <w:rPr>
          <w:rFonts w:ascii="Arial" w:hAnsi="Arial" w:cs="Arial"/>
          <w:color w:val="404040" w:themeColor="text1" w:themeTint="BF"/>
          <w:lang w:val="pt-BR"/>
        </w:rPr>
        <w:t>”</w:t>
      </w:r>
      <w:r w:rsidRPr="00F65089">
        <w:rPr>
          <w:rFonts w:ascii="Arial" w:hAnsi="Arial" w:cs="Arial"/>
          <w:color w:val="404040" w:themeColor="text1" w:themeTint="BF"/>
          <w:lang w:val="pt-BR"/>
        </w:rPr>
        <w:t xml:space="preserve"> significa um dispositivo localizado no local de Comércio, usado por qualquer indivíduo, para a finalidade de concluir a venda de mercadorias ou transações de serviços para um cliente.</w:t>
      </w:r>
    </w:p>
    <w:p w:rsidR="0028224D" w:rsidRPr="00F65089" w:rsidRDefault="0028224D" w:rsidP="00610A59">
      <w:pPr>
        <w:pStyle w:val="ProductList-Body"/>
        <w:numPr>
          <w:ilvl w:val="0"/>
          <w:numId w:val="26"/>
        </w:numPr>
        <w:tabs>
          <w:tab w:val="clear" w:pos="158"/>
          <w:tab w:val="left" w:pos="270"/>
        </w:tabs>
        <w:spacing w:after="120"/>
        <w:rPr>
          <w:lang w:val="pt-BR"/>
        </w:rPr>
      </w:pPr>
      <w:r w:rsidRPr="00F65089">
        <w:rPr>
          <w:rFonts w:ascii="Arial" w:hAnsi="Arial" w:cs="Arial"/>
          <w:color w:val="404040" w:themeColor="text1" w:themeTint="BF"/>
          <w:lang w:val="pt-BR"/>
        </w:rPr>
        <w:t>“Dispositivo para Depósito” significa um dispositivo exclusivamente dedicado a Executar Funções de Armazenamento. Cada Dispositivo para Depósito (i) não deve ter recursos celulares e (ii) se o dispositivo for portátil, deverá ter um leitor de código de barras integrado.</w:t>
      </w:r>
    </w:p>
    <w:p w:rsidR="0028224D" w:rsidRPr="00F65089" w:rsidRDefault="0028224D" w:rsidP="00BC060E">
      <w:pPr>
        <w:pStyle w:val="ProductList-Body"/>
        <w:tabs>
          <w:tab w:val="clear" w:pos="158"/>
          <w:tab w:val="left" w:pos="270"/>
        </w:tabs>
        <w:spacing w:after="120"/>
        <w:ind w:left="270"/>
        <w:rPr>
          <w:lang w:val="pt-BR"/>
        </w:rPr>
      </w:pPr>
      <w:r w:rsidRPr="00F65089">
        <w:rPr>
          <w:b/>
          <w:color w:val="404040" w:themeColor="text1" w:themeTint="BF"/>
          <w:lang w:val="pt-BR"/>
        </w:rPr>
        <w:t>SAL Funcional</w:t>
      </w:r>
      <w:r w:rsidRPr="00F65089">
        <w:rPr>
          <w:rFonts w:cs="Arial"/>
          <w:b/>
          <w:color w:val="404040" w:themeColor="text1" w:themeTint="BF"/>
          <w:lang w:val="pt-BR"/>
        </w:rPr>
        <w:t xml:space="preserve"> (</w:t>
      </w:r>
      <w:r w:rsidRPr="00F65089">
        <w:rPr>
          <w:b/>
          <w:color w:val="404040" w:themeColor="text1" w:themeTint="BF"/>
          <w:lang w:val="pt-BR"/>
        </w:rPr>
        <w:t>SAL de Tarefa</w:t>
      </w:r>
      <w:r w:rsidRPr="00F65089">
        <w:rPr>
          <w:rFonts w:cs="Arial"/>
          <w:b/>
          <w:color w:val="404040" w:themeColor="text1" w:themeTint="BF"/>
          <w:szCs w:val="18"/>
          <w:lang w:val="pt-BR"/>
        </w:rPr>
        <w:t xml:space="preserve"> + SAL Aditiva Funcional): </w:t>
      </w:r>
      <w:r w:rsidRPr="00F65089">
        <w:rPr>
          <w:rFonts w:cs="Arial"/>
          <w:color w:val="404040" w:themeColor="text1" w:themeTint="BF"/>
          <w:szCs w:val="18"/>
          <w:lang w:val="pt-BR"/>
        </w:rPr>
        <w:t xml:space="preserve">Concede a um usuário direitos de (i) usar os </w:t>
      </w:r>
      <w:r w:rsidRPr="00F65089">
        <w:rPr>
          <w:color w:val="404040" w:themeColor="text1" w:themeTint="BF"/>
          <w:szCs w:val="18"/>
          <w:lang w:val="pt-BR"/>
        </w:rPr>
        <w:t>ciclos</w:t>
      </w:r>
      <w:r w:rsidRPr="00F65089">
        <w:rPr>
          <w:rFonts w:cs="Arial"/>
          <w:color w:val="404040" w:themeColor="text1" w:themeTint="BF"/>
          <w:szCs w:val="18"/>
          <w:lang w:val="pt-BR"/>
        </w:rPr>
        <w:t xml:space="preserve"> operacionais estabelecidos e os processos comerciais fornecidos pelo software, (ii) criar e atualizar (a) requisições de cargo ou (b)</w:t>
      </w:r>
      <w:r w:rsidRPr="00F65089">
        <w:rPr>
          <w:color w:val="404040" w:themeColor="text1" w:themeTint="BF"/>
          <w:szCs w:val="18"/>
          <w:lang w:val="pt-BR"/>
        </w:rPr>
        <w:t xml:space="preserve"> registros de dados principais pertencentes a </w:t>
      </w:r>
      <w:r w:rsidRPr="00F65089">
        <w:rPr>
          <w:rFonts w:cs="Arial"/>
          <w:color w:val="404040" w:themeColor="text1" w:themeTint="BF"/>
          <w:szCs w:val="18"/>
          <w:lang w:val="pt-BR"/>
        </w:rPr>
        <w:t>candidatos, funcionários, clientes, fornecedores</w:t>
      </w:r>
      <w:r w:rsidRPr="00F65089">
        <w:rPr>
          <w:color w:val="404040" w:themeColor="text1" w:themeTint="BF"/>
          <w:szCs w:val="18"/>
          <w:lang w:val="pt-BR"/>
        </w:rPr>
        <w:t xml:space="preserve"> ou</w:t>
      </w:r>
      <w:r w:rsidRPr="00F65089">
        <w:rPr>
          <w:rFonts w:cs="Arial"/>
          <w:color w:val="404040" w:themeColor="text1" w:themeTint="BF"/>
          <w:szCs w:val="18"/>
          <w:lang w:val="pt-BR"/>
        </w:rPr>
        <w:t xml:space="preserve"> catálogos</w:t>
      </w:r>
      <w:r w:rsidRPr="00F65089">
        <w:rPr>
          <w:color w:val="404040" w:themeColor="text1" w:themeTint="BF"/>
          <w:szCs w:val="18"/>
          <w:lang w:val="pt-BR"/>
        </w:rPr>
        <w:t xml:space="preserve"> de peças</w:t>
      </w:r>
      <w:r w:rsidRPr="00F65089">
        <w:rPr>
          <w:rFonts w:ascii="Arial" w:hAnsi="Arial" w:cs="Arial"/>
          <w:color w:val="404040" w:themeColor="text1" w:themeTint="BF"/>
          <w:lang w:val="pt-BR"/>
        </w:rPr>
        <w:t>, (iii) operar um Dispositivo do Gerente de Loja e (iv) aprovar todas</w:t>
      </w:r>
      <w:r w:rsidRPr="00F65089">
        <w:rPr>
          <w:rFonts w:ascii="Arial" w:hAnsi="Arial"/>
          <w:color w:val="404040" w:themeColor="text1" w:themeTint="BF"/>
          <w:lang w:val="pt-BR"/>
        </w:rPr>
        <w:t xml:space="preserve"> as transações relacionadas à Tarefa</w:t>
      </w:r>
      <w:r w:rsidRPr="00F65089">
        <w:rPr>
          <w:rFonts w:ascii="Arial" w:hAnsi="Arial" w:cs="Arial"/>
          <w:color w:val="404040" w:themeColor="text1" w:themeTint="BF"/>
          <w:lang w:val="pt-BR"/>
        </w:rPr>
        <w:t xml:space="preserve"> e ao Autoatendimento</w:t>
      </w:r>
      <w:r w:rsidRPr="00F65089">
        <w:rPr>
          <w:rFonts w:ascii="Arial" w:hAnsi="Arial"/>
          <w:color w:val="404040" w:themeColor="text1" w:themeTint="BF"/>
          <w:lang w:val="pt-BR"/>
        </w:rPr>
        <w:t>.</w:t>
      </w:r>
    </w:p>
    <w:p w:rsidR="0028224D" w:rsidRPr="00F65089" w:rsidRDefault="0028224D" w:rsidP="00610A59">
      <w:pPr>
        <w:pStyle w:val="ProductList-Body"/>
        <w:numPr>
          <w:ilvl w:val="0"/>
          <w:numId w:val="26"/>
        </w:numPr>
        <w:tabs>
          <w:tab w:val="clear" w:pos="158"/>
          <w:tab w:val="left" w:pos="270"/>
        </w:tabs>
        <w:spacing w:after="120"/>
        <w:rPr>
          <w:lang w:val="pt-BR"/>
        </w:rPr>
      </w:pPr>
      <w:r w:rsidRPr="00F65089">
        <w:rPr>
          <w:rFonts w:ascii="Arial" w:hAnsi="Arial" w:cs="Arial"/>
          <w:color w:val="404040" w:themeColor="text1" w:themeTint="BF"/>
          <w:lang w:val="pt-BR"/>
        </w:rPr>
        <w:t>“Dispositivo do Gerente de Loja” significa um dispositivo localizado no Local de Comércio, usado por qualquer indivíduo, dedicado a executar as seguintes tarefas unicamente para aquele Local de Comércio, (i) gerenciando e reabastecendo o estoque, (ii) comparando os registros de caixa e processando recibos diariamente, (iii) configurando e mantendo opções de menu exibidas pelos Dispositivos ISV, (iv) comprando suprimentos e serviços exigidos para executar as operações de Local de Comércio, (v) gerenciando a equipe de Local de Comércio, (vi) processando relatórios exigidos para analisar e gerenciar resultados do Local de Comércio e (vii) gerenciando dados principais relacionados às operações de Local de Comércio.</w:t>
      </w:r>
    </w:p>
    <w:p w:rsidR="0028224D" w:rsidRPr="00F65089" w:rsidRDefault="0028224D" w:rsidP="009E4027">
      <w:pPr>
        <w:pStyle w:val="ProductList-Body"/>
        <w:tabs>
          <w:tab w:val="clear" w:pos="158"/>
          <w:tab w:val="left" w:pos="270"/>
        </w:tabs>
        <w:spacing w:after="120"/>
        <w:ind w:left="270"/>
        <w:rPr>
          <w:lang w:val="pt-BR"/>
        </w:rPr>
      </w:pPr>
      <w:r w:rsidRPr="00F65089">
        <w:rPr>
          <w:rFonts w:ascii="Arial" w:hAnsi="Arial" w:cs="Arial"/>
          <w:b/>
          <w:color w:val="404040" w:themeColor="text1" w:themeTint="BF"/>
          <w:lang w:val="pt-BR"/>
        </w:rPr>
        <w:t xml:space="preserve">SAL Empresarial (SAL Funcional + SAL Aditiva Empresarial): </w:t>
      </w:r>
      <w:r w:rsidRPr="00F65089">
        <w:rPr>
          <w:rFonts w:ascii="Arial" w:hAnsi="Arial" w:cs="Arial"/>
          <w:color w:val="404040" w:themeColor="text1" w:themeTint="BF"/>
          <w:lang w:val="pt-BR"/>
        </w:rPr>
        <w:t>Concede a um usuário acesso irrestrito a todas as funcionalidades no software para servidores da solução ERP.</w:t>
      </w:r>
    </w:p>
    <w:p w:rsidR="007B0B99" w:rsidRPr="00F65089" w:rsidRDefault="007B0B99" w:rsidP="00BC060E">
      <w:pPr>
        <w:pStyle w:val="PURBody-Indented"/>
        <w:ind w:left="274"/>
        <w:contextualSpacing/>
        <w:rPr>
          <w:lang w:val="pt-BR"/>
        </w:rPr>
      </w:pPr>
      <w:r w:rsidRPr="00F65089">
        <w:rPr>
          <w:rFonts w:eastAsia="Calibri" w:cs="Arial"/>
          <w:szCs w:val="18"/>
          <w:lang w:val="pt-BR"/>
        </w:rPr>
        <w:t xml:space="preserve">Para uma maior granularidade e compreensão das SALs exigidas, consulte o Guia de Licenciamento do Microsoft Dynamics AX 2012 R3 disponível na página </w:t>
      </w:r>
      <w:hyperlink r:id="rId154" w:history="1">
        <w:r w:rsidRPr="00F65089">
          <w:rPr>
            <w:rStyle w:val="Hyperlink"/>
            <w:rFonts w:eastAsia="Calibri" w:cs="Arial"/>
            <w:szCs w:val="18"/>
            <w:lang w:val="pt-BR"/>
          </w:rPr>
          <w:t>www.microsoft.com</w:t>
        </w:r>
      </w:hyperlink>
      <w:r w:rsidRPr="00F65089">
        <w:rPr>
          <w:rFonts w:eastAsia="Calibri" w:cs="Arial"/>
          <w:szCs w:val="18"/>
          <w:lang w:val="pt-BR"/>
        </w:rPr>
        <w:t>.</w:t>
      </w:r>
    </w:p>
    <w:p w:rsidR="007B0B99" w:rsidRPr="00F65089" w:rsidRDefault="007B0B99" w:rsidP="007B0B99">
      <w:pPr>
        <w:pStyle w:val="PURBlueStrong"/>
        <w:rPr>
          <w:lang w:val="pt-BR"/>
        </w:rPr>
      </w:pPr>
      <w:r w:rsidRPr="00F65089">
        <w:rPr>
          <w:rStyle w:val="PURBlueStrongChar"/>
          <w:smallCaps/>
          <w:lang w:val="pt-BR"/>
        </w:rPr>
        <w:t>Termos Complementares de Licença</w:t>
      </w:r>
    </w:p>
    <w:p w:rsidR="007B0B99" w:rsidRPr="00F65089" w:rsidRDefault="007B0B99" w:rsidP="007B0B99">
      <w:pPr>
        <w:pStyle w:val="PURBody-Indented"/>
        <w:rPr>
          <w:lang w:val="pt-BR"/>
        </w:rPr>
      </w:pPr>
      <w:r w:rsidRPr="00F65089">
        <w:rPr>
          <w:lang w:val="pt-BR"/>
        </w:rPr>
        <w:t xml:space="preserve">O uso que você faz dos Componentes de E-commerce, Componentes de Ponto de Venda e atualizações e suplementos semelhantes do Microsoft Dynamics AX 2012 R3 é regido pelos Termos Complementares de Licença que você pode encontrar aqui: </w:t>
      </w:r>
      <w:hyperlink r:id="rId155" w:history="1">
        <w:r w:rsidRPr="00F65089">
          <w:rPr>
            <w:rStyle w:val="Hyperlink"/>
            <w:lang w:val="pt-BR"/>
          </w:rPr>
          <w:t>http://www.microsoft.com/en-us/dynamics/erp-buy-ax-software.aspx</w:t>
        </w:r>
      </w:hyperlink>
      <w:r w:rsidRPr="00F65089">
        <w:rPr>
          <w:lang w:val="pt-BR"/>
        </w:rPr>
        <w:t>.</w:t>
      </w:r>
    </w:p>
    <w:p w:rsidR="00893CE7" w:rsidRPr="00F65089" w:rsidRDefault="005B6797" w:rsidP="00CD6E9D">
      <w:pPr>
        <w:pStyle w:val="PURBody-Indented"/>
        <w:keepLines/>
        <w:ind w:left="274"/>
        <w:jc w:val="right"/>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2733A7" w:rsidRPr="00F65089" w:rsidRDefault="002733A7" w:rsidP="002733A7">
      <w:pPr>
        <w:pStyle w:val="PURProductName"/>
        <w:rPr>
          <w:lang w:val="pt-BR"/>
        </w:rPr>
      </w:pPr>
      <w:bookmarkStart w:id="499" w:name="_Toc299519126"/>
      <w:bookmarkStart w:id="500" w:name="_Toc299531558"/>
      <w:bookmarkStart w:id="501" w:name="_Toc299531882"/>
      <w:bookmarkStart w:id="502" w:name="_Toc299957165"/>
      <w:bookmarkStart w:id="503" w:name="_Toc346536865"/>
      <w:bookmarkStart w:id="504" w:name="_Toc346895316"/>
      <w:bookmarkStart w:id="505" w:name="_Toc339280329"/>
      <w:bookmarkStart w:id="506" w:name="_Toc339280472"/>
      <w:bookmarkStart w:id="507" w:name="_Toc363552802"/>
      <w:bookmarkStart w:id="508" w:name="_Toc363552865"/>
      <w:bookmarkStart w:id="509" w:name="_Toc378682164"/>
      <w:bookmarkStart w:id="510" w:name="_Toc378682266"/>
      <w:bookmarkStart w:id="511" w:name="_Toc371268278"/>
      <w:bookmarkStart w:id="512" w:name="_Toc371268344"/>
      <w:bookmarkStart w:id="513" w:name="_Toc379278481"/>
      <w:bookmarkStart w:id="514" w:name="_Toc379278543"/>
      <w:bookmarkStart w:id="515" w:name="_Toc388603302"/>
      <w:bookmarkStart w:id="516" w:name="_Toc388603474"/>
      <w:bookmarkStart w:id="517" w:name="_Toc299519125"/>
      <w:bookmarkStart w:id="518" w:name="_Toc299531557"/>
      <w:bookmarkStart w:id="519" w:name="_Toc299531881"/>
      <w:bookmarkStart w:id="520" w:name="_Toc299957164"/>
      <w:r w:rsidRPr="00F65089">
        <w:rPr>
          <w:lang w:val="pt-BR"/>
        </w:rPr>
        <w:t>Microsoft Dynamics C5 2012</w:t>
      </w:r>
      <w:bookmarkEnd w:id="499"/>
      <w:bookmarkEnd w:id="500"/>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bookmarkEnd w:id="515"/>
      <w:bookmarkEnd w:id="516"/>
      <w:r w:rsidR="00061C1C">
        <w:fldChar w:fldCharType="begin"/>
      </w:r>
      <w:r w:rsidRPr="00F65089">
        <w:rPr>
          <w:lang w:val="pt-BR"/>
        </w:rPr>
        <w:instrText>XE "Microsoft Dynamics C5 2012"</w:instrText>
      </w:r>
      <w:r w:rsidR="00061C1C">
        <w:fldChar w:fldCharType="end"/>
      </w:r>
    </w:p>
    <w:p w:rsidR="002733A7" w:rsidRPr="00F65089" w:rsidRDefault="002733A7" w:rsidP="002733A7">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p w:rsidR="002733A7" w:rsidRPr="00F65089" w:rsidRDefault="003D33E5" w:rsidP="002733A7">
      <w:pPr>
        <w:pStyle w:val="PURBody"/>
        <w:rPr>
          <w:lang w:val="pt-BR"/>
        </w:rPr>
      </w:pPr>
      <w:r w:rsidRPr="00F65089">
        <w:rPr>
          <w:b/>
          <w:lang w:val="pt-BR"/>
        </w:rPr>
        <w:t>Somente para uso na Islândia e na Dinamarca</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rsidTr="005F6596">
        <w:tc>
          <w:tcPr>
            <w:tcW w:w="2555" w:type="pct"/>
          </w:tcPr>
          <w:p w:rsidR="002733A7" w:rsidRPr="00F65089" w:rsidRDefault="002733A7" w:rsidP="005F6596">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443" w:type="pct"/>
          </w:tcPr>
          <w:p w:rsidR="002733A7" w:rsidRDefault="002733A7" w:rsidP="005F6596">
            <w:pPr>
              <w:pStyle w:val="PURLMSH"/>
            </w:pPr>
            <w:r>
              <w:t xml:space="preserve">Consulte Notificações Aplicáveis: </w:t>
            </w:r>
            <w:r>
              <w:rPr>
                <w:b/>
              </w:rPr>
              <w:t>Não</w:t>
            </w:r>
          </w:p>
        </w:tc>
      </w:tr>
      <w:tr w:rsidR="002733A7" w:rsidRPr="00280ABB" w:rsidTr="005F6596">
        <w:tc>
          <w:tcPr>
            <w:tcW w:w="2555" w:type="pct"/>
          </w:tcPr>
          <w:p w:rsidR="002733A7" w:rsidRPr="00F65089" w:rsidRDefault="006B55FB" w:rsidP="005F6596">
            <w:pPr>
              <w:pStyle w:val="PURLMSH"/>
              <w:rPr>
                <w:lang w:val="pt-BR"/>
              </w:rPr>
            </w:pPr>
            <w:r w:rsidRPr="00F65089">
              <w:rPr>
                <w:lang w:val="pt-BR"/>
              </w:rPr>
              <w:t xml:space="preserve">Software Adicional/Cliente: </w:t>
            </w:r>
            <w:r w:rsidRPr="00F65089">
              <w:rPr>
                <w:b/>
                <w:lang w:val="pt-BR"/>
              </w:rPr>
              <w:t>Sim</w:t>
            </w:r>
            <w:r w:rsidR="001E68F6">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443" w:type="pct"/>
          </w:tcPr>
          <w:p w:rsidR="002733A7" w:rsidRPr="00F65089" w:rsidRDefault="003B0799" w:rsidP="005F6596">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2733A7" w:rsidRPr="00280ABB" w:rsidTr="005F6596">
        <w:tc>
          <w:tcPr>
            <w:tcW w:w="5000" w:type="pct"/>
            <w:gridSpan w:val="2"/>
            <w:shd w:val="clear" w:color="auto" w:fill="E5EEF7"/>
          </w:tcPr>
          <w:p w:rsidR="002733A7" w:rsidRPr="00F65089" w:rsidRDefault="002733A7" w:rsidP="005F6596">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2733A7" w:rsidRPr="003528B0" w:rsidTr="005F6596">
        <w:tc>
          <w:tcPr>
            <w:tcW w:w="5000" w:type="pct"/>
            <w:gridSpan w:val="2"/>
          </w:tcPr>
          <w:p w:rsidR="002733A7" w:rsidRPr="006F077C" w:rsidRDefault="002733A7" w:rsidP="005F6596">
            <w:pPr>
              <w:pStyle w:val="PURBody"/>
            </w:pPr>
            <w:r>
              <w:rPr>
                <w:b/>
              </w:rPr>
              <w:t>Você precisa de:</w:t>
            </w:r>
          </w:p>
          <w:p w:rsidR="002733A7" w:rsidRPr="006F077C" w:rsidRDefault="002733A7" w:rsidP="00610A59">
            <w:pPr>
              <w:pStyle w:val="PURBullet-Indented"/>
              <w:numPr>
                <w:ilvl w:val="0"/>
                <w:numId w:val="61"/>
              </w:numPr>
              <w:ind w:left="486" w:hanging="216"/>
            </w:pPr>
            <w:r>
              <w:t xml:space="preserve">SAL do Dynamics C5 2012 Basic </w:t>
            </w:r>
            <w:r>
              <w:rPr>
                <w:b/>
              </w:rPr>
              <w:t>ou</w:t>
            </w:r>
          </w:p>
          <w:p w:rsidR="002733A7" w:rsidRPr="006611AF" w:rsidRDefault="002733A7" w:rsidP="00610A59">
            <w:pPr>
              <w:pStyle w:val="PURBullet-Indented"/>
              <w:numPr>
                <w:ilvl w:val="0"/>
                <w:numId w:val="61"/>
              </w:numPr>
              <w:ind w:left="486" w:hanging="216"/>
            </w:pPr>
            <w:r>
              <w:t>SAL do Dynamics C5 2012 Advanced</w:t>
            </w:r>
          </w:p>
        </w:tc>
      </w:tr>
    </w:tbl>
    <w:p w:rsidR="002733A7" w:rsidRPr="00F65089" w:rsidRDefault="002733A7" w:rsidP="002733A7">
      <w:pPr>
        <w:pStyle w:val="PURADDITIONALTERMSHEADERMB"/>
        <w:rPr>
          <w:lang w:val="pt-BR"/>
        </w:rPr>
      </w:pPr>
      <w:r w:rsidRPr="00F65089">
        <w:rPr>
          <w:lang w:val="pt-BR"/>
        </w:rPr>
        <w:t>Termos Adicionais:</w:t>
      </w:r>
    </w:p>
    <w:p w:rsidR="002733A7" w:rsidRPr="00F65089" w:rsidRDefault="002733A7" w:rsidP="00B10A92">
      <w:pPr>
        <w:pStyle w:val="PURBody-Indented"/>
        <w:spacing w:after="100"/>
        <w:ind w:left="274"/>
        <w:rPr>
          <w:lang w:val="pt-BR"/>
        </w:rPr>
      </w:pPr>
      <w:r w:rsidRPr="00F65089">
        <w:rPr>
          <w:iCs/>
          <w:szCs w:val="18"/>
          <w:lang w:val="pt-BR"/>
        </w:rPr>
        <w:t>O C5 2012 possui somente SALs de usuário.</w:t>
      </w:r>
    </w:p>
    <w:p w:rsidR="002A34F3" w:rsidRPr="00F65089" w:rsidRDefault="002A34F3" w:rsidP="00B10A92">
      <w:pPr>
        <w:pStyle w:val="PURBlueStrong"/>
        <w:spacing w:line="220" w:lineRule="exact"/>
        <w:rPr>
          <w:lang w:val="pt-BR"/>
        </w:rPr>
      </w:pPr>
      <w:r w:rsidRPr="00F65089">
        <w:rPr>
          <w:rStyle w:val="PURBlueStrongChar"/>
          <w:smallCaps/>
          <w:lang w:val="pt-BR"/>
        </w:rPr>
        <w:t>Direitos de Downgrade</w:t>
      </w:r>
    </w:p>
    <w:p w:rsidR="002A34F3" w:rsidRPr="00AA3F1A" w:rsidRDefault="002A34F3" w:rsidP="00B10A92">
      <w:pPr>
        <w:pStyle w:val="PURBlueStrong"/>
        <w:spacing w:line="220" w:lineRule="exact"/>
        <w:rPr>
          <w:spacing w:val="0"/>
          <w:lang w:val="pt-BR"/>
        </w:rPr>
      </w:pPr>
      <w:r w:rsidRPr="00AA3F1A">
        <w:rPr>
          <w:smallCaps w:val="0"/>
          <w:color w:val="404040" w:themeColor="text1" w:themeTint="BF"/>
          <w:spacing w:val="0"/>
          <w:lang w:val="pt-BR"/>
        </w:rPr>
        <w:t>Você só pode usar a versão do software imediatamente antes da versão atual, conforme permitido de acordo com os “Direitos de Uso de Outras Versões” nos Termos Universais de Licença deste documento.</w:t>
      </w:r>
    </w:p>
    <w:p w:rsidR="002733A7" w:rsidRPr="00F65089" w:rsidRDefault="002733A7" w:rsidP="002733A7">
      <w:pPr>
        <w:pStyle w:val="PURBlueStrong"/>
        <w:rPr>
          <w:lang w:val="pt-BR"/>
        </w:rPr>
      </w:pPr>
      <w:r w:rsidRPr="00F65089">
        <w:rPr>
          <w:lang w:val="pt-BR"/>
        </w:rPr>
        <w:t>Edições de SAL</w:t>
      </w:r>
    </w:p>
    <w:p w:rsidR="002733A7" w:rsidRPr="00F65089" w:rsidRDefault="002733A7" w:rsidP="002733A7">
      <w:pPr>
        <w:pStyle w:val="PURBody-Indented"/>
        <w:rPr>
          <w:lang w:val="pt-BR"/>
        </w:rPr>
      </w:pPr>
      <w:r w:rsidRPr="00F65089">
        <w:rPr>
          <w:lang w:val="pt-BR"/>
        </w:rPr>
        <w:t>Você deve escolher entre duas edições de SAL do Microsoft Dynamics. Sua escolha da edição de SAL vale para todas as SALs.</w:t>
      </w:r>
    </w:p>
    <w:p w:rsidR="002733A7" w:rsidRPr="00F65089" w:rsidRDefault="002733A7" w:rsidP="002733A7">
      <w:pPr>
        <w:pStyle w:val="PURBody-Indented"/>
        <w:rPr>
          <w:lang w:val="pt-BR"/>
        </w:rPr>
      </w:pPr>
      <w:r w:rsidRPr="00F65089">
        <w:rPr>
          <w:lang w:val="pt-BR"/>
        </w:rPr>
        <w:t>As edições de SAL de usuário disponíveis para Microsoft Dynamics C5 2012são:</w:t>
      </w:r>
    </w:p>
    <w:p w:rsidR="002733A7" w:rsidRPr="006F077C" w:rsidRDefault="002733A7" w:rsidP="00E82B58">
      <w:pPr>
        <w:pStyle w:val="PURBullet-Indented"/>
      </w:pPr>
      <w:r>
        <w:lastRenderedPageBreak/>
        <w:t>SAL do Microsoft Dynamics C5 2012 Basic</w:t>
      </w:r>
    </w:p>
    <w:p w:rsidR="002733A7" w:rsidRPr="006F077C" w:rsidRDefault="002733A7" w:rsidP="00E82B58">
      <w:pPr>
        <w:pStyle w:val="PURBullet-Indented"/>
      </w:pPr>
      <w:r>
        <w:t>SAL do Microsoft Dynamics C5 2012 Advanced</w:t>
      </w:r>
    </w:p>
    <w:p w:rsidR="00543C9A" w:rsidRPr="006F077C" w:rsidRDefault="00543C9A" w:rsidP="00B10A92">
      <w:pPr>
        <w:pStyle w:val="PURBlueStrong"/>
        <w:spacing w:line="220" w:lineRule="exact"/>
      </w:pPr>
      <w:r>
        <w:t>Nenhuma SAL Exigida</w:t>
      </w:r>
    </w:p>
    <w:p w:rsidR="00543C9A" w:rsidRPr="00F65089" w:rsidRDefault="00543C9A" w:rsidP="00B10A92">
      <w:pPr>
        <w:pStyle w:val="PURBullet"/>
        <w:spacing w:after="100"/>
        <w:ind w:left="274"/>
        <w:rPr>
          <w:spacing w:val="-2"/>
          <w:lang w:val="pt-BR"/>
        </w:rPr>
      </w:pPr>
      <w:r w:rsidRPr="00F65089">
        <w:rPr>
          <w:spacing w:val="-2"/>
          <w:lang w:val="pt-BR"/>
        </w:rPr>
        <w:t>Não é necessário adquirir e atribuir uma SAL aos usuários empregados por terceiros que acessam o Microsoft Dynamics C5 2012 unicamente para prestar serviços de contabilidade ou de escrituração contábil complementares relacionados ao processo de auditoria.</w:t>
      </w:r>
    </w:p>
    <w:p w:rsidR="002733A7" w:rsidRPr="00F65089" w:rsidRDefault="005B6797" w:rsidP="00B10A92">
      <w:pPr>
        <w:pStyle w:val="PURBreadcrumb"/>
        <w:keepNext w:val="0"/>
        <w:spacing w:before="200" w:after="200"/>
        <w:rPr>
          <w:lang w:val="pt-BR"/>
        </w:rPr>
      </w:pPr>
      <w:hyperlink w:anchor="TOC"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9A4C7C" w:rsidRPr="00F65089" w:rsidRDefault="009A4C7C" w:rsidP="00B10A92">
      <w:pPr>
        <w:pStyle w:val="PURProductName"/>
        <w:spacing w:before="200"/>
        <w:rPr>
          <w:lang w:val="pt-BR"/>
        </w:rPr>
      </w:pPr>
      <w:bookmarkStart w:id="521" w:name="_Toc346536866"/>
      <w:bookmarkStart w:id="522" w:name="_Toc346895317"/>
      <w:bookmarkStart w:id="523" w:name="_Toc339280330"/>
      <w:bookmarkStart w:id="524" w:name="_Toc339280473"/>
      <w:bookmarkStart w:id="525" w:name="_Toc363552803"/>
      <w:bookmarkStart w:id="526" w:name="_Toc363552866"/>
      <w:bookmarkStart w:id="527" w:name="_Toc378682165"/>
      <w:bookmarkStart w:id="528" w:name="_Toc378682267"/>
      <w:bookmarkStart w:id="529" w:name="_Toc371268279"/>
      <w:bookmarkStart w:id="530" w:name="_Toc371268345"/>
      <w:bookmarkStart w:id="531" w:name="_Toc379278482"/>
      <w:bookmarkStart w:id="532" w:name="_Toc379278544"/>
      <w:bookmarkStart w:id="533" w:name="_Toc388603303"/>
      <w:bookmarkStart w:id="534" w:name="_Toc388603475"/>
      <w:r w:rsidRPr="00F65089">
        <w:rPr>
          <w:lang w:val="pt-BR"/>
        </w:rPr>
        <w:t>Microsoft Dynamics CRM 2013 Service Provider</w:t>
      </w:r>
      <w:bookmarkEnd w:id="517"/>
      <w:bookmarkEnd w:id="518"/>
      <w:bookmarkEnd w:id="519"/>
      <w:bookmarkEnd w:id="520"/>
      <w:bookmarkEnd w:id="521"/>
      <w:bookmarkEnd w:id="522"/>
      <w:bookmarkEnd w:id="523"/>
      <w:bookmarkEnd w:id="524"/>
      <w:bookmarkEnd w:id="525"/>
      <w:bookmarkEnd w:id="526"/>
      <w:bookmarkEnd w:id="527"/>
      <w:bookmarkEnd w:id="528"/>
      <w:bookmarkEnd w:id="529"/>
      <w:bookmarkEnd w:id="530"/>
      <w:bookmarkEnd w:id="531"/>
      <w:bookmarkEnd w:id="532"/>
      <w:bookmarkEnd w:id="533"/>
      <w:bookmarkEnd w:id="534"/>
      <w:r w:rsidR="00061C1C">
        <w:fldChar w:fldCharType="begin"/>
      </w:r>
      <w:r w:rsidRPr="00F65089">
        <w:rPr>
          <w:lang w:val="pt-BR"/>
        </w:rPr>
        <w:instrText>XE "Microsoft Dynamics CRM 2013 Service Provider"</w:instrText>
      </w:r>
      <w:r w:rsidR="00061C1C">
        <w:fldChar w:fldCharType="end"/>
      </w:r>
    </w:p>
    <w:p w:rsidR="009A4C7C" w:rsidRPr="00F65089" w:rsidRDefault="009A4C7C" w:rsidP="009A4C7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rsidRPr="00280ABB" w:rsidTr="0015145F">
        <w:tc>
          <w:tcPr>
            <w:tcW w:w="2554" w:type="pct"/>
            <w:tcBorders>
              <w:top w:val="single" w:sz="4" w:space="0" w:color="auto"/>
              <w:bottom w:val="nil"/>
            </w:tcBorders>
          </w:tcPr>
          <w:p w:rsidR="00831C1F" w:rsidRPr="00F65089" w:rsidRDefault="00831C1F" w:rsidP="00831C1F">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444" w:type="pct"/>
            <w:tcBorders>
              <w:top w:val="single" w:sz="4" w:space="0" w:color="auto"/>
              <w:bottom w:val="nil"/>
            </w:tcBorders>
          </w:tcPr>
          <w:p w:rsidR="00831C1F" w:rsidRPr="00F65089" w:rsidRDefault="004F154D" w:rsidP="0026184E">
            <w:pPr>
              <w:pStyle w:val="PURLMSH"/>
              <w:rPr>
                <w:lang w:val="pt-BR"/>
              </w:rPr>
            </w:pPr>
            <w:r w:rsidRPr="00F65089">
              <w:rPr>
                <w:lang w:val="pt-BR"/>
              </w:rPr>
              <w:t>Consulte Notificações Aplicáveis:</w:t>
            </w:r>
            <w:r w:rsidRPr="00F65089">
              <w:rPr>
                <w:b/>
                <w:lang w:val="pt-BR"/>
              </w:rPr>
              <w:t xml:space="preserve"> Transferência de Dados, Bing Maps, Yammer</w:t>
            </w:r>
            <w:r w:rsidR="00646224">
              <w:rPr>
                <w:b/>
                <w:lang w:val="pt-BR"/>
              </w:rPr>
              <w:t xml:space="preserve"> </w:t>
            </w:r>
            <w:r w:rsidRPr="00F65089">
              <w:rPr>
                <w:i/>
                <w:lang w:val="pt-BR"/>
              </w:rPr>
              <w:t xml:space="preserve">(consulte o </w:t>
            </w:r>
            <w:hyperlink w:anchor="Appendix2" w:history="1">
              <w:r w:rsidRPr="00F65089">
                <w:rPr>
                  <w:rStyle w:val="Hyperlink"/>
                  <w:i/>
                  <w:lang w:val="pt-BR"/>
                </w:rPr>
                <w:t>Apêndice 2</w:t>
              </w:r>
            </w:hyperlink>
            <w:r w:rsidRPr="00F65089">
              <w:rPr>
                <w:i/>
                <w:lang w:val="pt-BR"/>
              </w:rPr>
              <w:t>)</w:t>
            </w:r>
          </w:p>
        </w:tc>
      </w:tr>
      <w:tr w:rsidR="009A4C7C" w:rsidRPr="00280ABB" w:rsidTr="0015145F">
        <w:tc>
          <w:tcPr>
            <w:tcW w:w="2554" w:type="pct"/>
            <w:tcBorders>
              <w:top w:val="nil"/>
            </w:tcBorders>
          </w:tcPr>
          <w:p w:rsidR="009A4C7C" w:rsidRPr="00F65089" w:rsidRDefault="009A4C7C" w:rsidP="009A4C7C">
            <w:pPr>
              <w:pStyle w:val="PURLMSH"/>
              <w:rPr>
                <w:lang w:val="pt-BR"/>
              </w:rPr>
            </w:pPr>
            <w:r w:rsidRPr="00F65089">
              <w:rPr>
                <w:lang w:val="pt-BR"/>
              </w:rPr>
              <w:t xml:space="preserve">Software Adicional/Cliente: </w:t>
            </w:r>
            <w:r w:rsidRPr="00F65089">
              <w:rPr>
                <w:b/>
                <w:lang w:val="pt-BR"/>
              </w:rPr>
              <w:t>Sim</w:t>
            </w:r>
            <w:r w:rsidR="006401A0">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444" w:type="pct"/>
            <w:tcBorders>
              <w:top w:val="nil"/>
            </w:tcBorders>
          </w:tcPr>
          <w:p w:rsidR="009A4C7C" w:rsidRPr="00F65089" w:rsidRDefault="003B0799" w:rsidP="009A4C7C">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9A4C7C" w:rsidRPr="00280ABB" w:rsidTr="0015145F">
        <w:tblPrEx>
          <w:tblBorders>
            <w:top w:val="none" w:sz="0" w:space="0" w:color="auto"/>
            <w:bottom w:val="none" w:sz="0" w:space="0" w:color="auto"/>
          </w:tblBorders>
        </w:tblPrEx>
        <w:tc>
          <w:tcPr>
            <w:tcW w:w="5000" w:type="pct"/>
            <w:gridSpan w:val="2"/>
            <w:shd w:val="clear" w:color="auto" w:fill="E5EEF7"/>
          </w:tcPr>
          <w:p w:rsidR="009A4C7C" w:rsidRPr="00F65089" w:rsidRDefault="009A4C7C" w:rsidP="009A4C7C">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9A4C7C" w:rsidRPr="00280ABB" w:rsidTr="0015145F">
        <w:tblPrEx>
          <w:tblBorders>
            <w:top w:val="none" w:sz="0" w:space="0" w:color="auto"/>
            <w:bottom w:val="none" w:sz="0" w:space="0" w:color="auto"/>
          </w:tblBorders>
        </w:tblPrEx>
        <w:tc>
          <w:tcPr>
            <w:tcW w:w="5000" w:type="pct"/>
            <w:gridSpan w:val="2"/>
          </w:tcPr>
          <w:p w:rsidR="009A4C7C" w:rsidRPr="006F077C" w:rsidRDefault="00BB41EF" w:rsidP="009A4C7C">
            <w:pPr>
              <w:pStyle w:val="PURBody"/>
            </w:pPr>
            <w:r>
              <w:rPr>
                <w:b/>
              </w:rPr>
              <w:t>Você precisa de:</w:t>
            </w:r>
          </w:p>
          <w:p w:rsidR="009A4C7C" w:rsidRPr="00F65089" w:rsidRDefault="009A4C7C" w:rsidP="00610A59">
            <w:pPr>
              <w:pStyle w:val="PURBullet-Indented"/>
              <w:numPr>
                <w:ilvl w:val="0"/>
                <w:numId w:val="62"/>
              </w:numPr>
              <w:ind w:left="486" w:hanging="216"/>
              <w:rPr>
                <w:lang w:val="pt-BR"/>
              </w:rPr>
            </w:pPr>
            <w:r w:rsidRPr="00F65089">
              <w:rPr>
                <w:lang w:val="pt-BR"/>
              </w:rPr>
              <w:t xml:space="preserve">SAL do Microsoft Dynamics CRM 2013 Essential </w:t>
            </w:r>
            <w:r w:rsidRPr="00F65089">
              <w:rPr>
                <w:b/>
                <w:lang w:val="pt-BR"/>
              </w:rPr>
              <w:t>ou</w:t>
            </w:r>
          </w:p>
          <w:p w:rsidR="00F5704B" w:rsidRPr="00F65089" w:rsidRDefault="009A4C7C" w:rsidP="00610A59">
            <w:pPr>
              <w:pStyle w:val="PURBullet-Indented"/>
              <w:numPr>
                <w:ilvl w:val="0"/>
                <w:numId w:val="62"/>
              </w:numPr>
              <w:ind w:left="486" w:hanging="216"/>
              <w:rPr>
                <w:lang w:val="pt-BR"/>
              </w:rPr>
            </w:pPr>
            <w:r w:rsidRPr="00F65089">
              <w:rPr>
                <w:lang w:val="pt-BR"/>
              </w:rPr>
              <w:t xml:space="preserve">SAL do Microsoft Dynamics CRM 2013 Basic </w:t>
            </w:r>
            <w:r w:rsidRPr="00F65089">
              <w:rPr>
                <w:b/>
                <w:lang w:val="pt-BR"/>
              </w:rPr>
              <w:t>ou</w:t>
            </w:r>
          </w:p>
          <w:p w:rsidR="009A4C7C" w:rsidRPr="00F65089" w:rsidRDefault="00F5704B" w:rsidP="00610A59">
            <w:pPr>
              <w:pStyle w:val="PURBullet-Indented"/>
              <w:numPr>
                <w:ilvl w:val="0"/>
                <w:numId w:val="62"/>
              </w:numPr>
              <w:ind w:left="486" w:hanging="216"/>
              <w:rPr>
                <w:lang w:val="pt-BR"/>
              </w:rPr>
            </w:pPr>
            <w:r w:rsidRPr="00F65089">
              <w:rPr>
                <w:lang w:val="pt-BR"/>
              </w:rPr>
              <w:t>SAL do Microsoft Dynamics CRM 2013 Professional</w:t>
            </w:r>
          </w:p>
        </w:tc>
      </w:tr>
    </w:tbl>
    <w:p w:rsidR="009A4C7C" w:rsidRPr="00F65089" w:rsidRDefault="009A4C7C" w:rsidP="0085206E">
      <w:pPr>
        <w:pStyle w:val="PURADDITIONALTERMSHEADERMB"/>
        <w:rPr>
          <w:lang w:val="pt-BR"/>
        </w:rPr>
      </w:pPr>
      <w:r w:rsidRPr="00F65089">
        <w:rPr>
          <w:lang w:val="pt-BR"/>
        </w:rPr>
        <w:t>Termos Adicionais:</w:t>
      </w:r>
    </w:p>
    <w:p w:rsidR="002A34F3" w:rsidRPr="00F65089" w:rsidRDefault="002A34F3" w:rsidP="002A34F3">
      <w:pPr>
        <w:pStyle w:val="PURBlueStrong"/>
        <w:rPr>
          <w:lang w:val="pt-BR"/>
        </w:rPr>
      </w:pPr>
      <w:r w:rsidRPr="00F65089">
        <w:rPr>
          <w:rStyle w:val="PURBlueStrongChar"/>
          <w:smallCaps/>
          <w:lang w:val="pt-BR"/>
        </w:rPr>
        <w:t>Direitos de Downgrade</w:t>
      </w:r>
    </w:p>
    <w:p w:rsidR="002A34F3" w:rsidRPr="006B3FE5" w:rsidRDefault="002A34F3" w:rsidP="002A34F3">
      <w:pPr>
        <w:pStyle w:val="PURBlueStrong"/>
        <w:rPr>
          <w:spacing w:val="0"/>
          <w:lang w:val="pt-BR"/>
        </w:rPr>
      </w:pPr>
      <w:r w:rsidRPr="006B3FE5">
        <w:rPr>
          <w:smallCaps w:val="0"/>
          <w:color w:val="404040" w:themeColor="text1" w:themeTint="BF"/>
          <w:spacing w:val="0"/>
          <w:lang w:val="pt-BR"/>
        </w:rPr>
        <w:t>Você só pode usar a versão do software imediatamente antes da versão atual, conforme permitido de acordo com os “Direitos de Uso de Outras Versões” nos Termos Universais de Licença deste documento.</w:t>
      </w:r>
    </w:p>
    <w:p w:rsidR="009A4C7C" w:rsidRPr="00F65089" w:rsidRDefault="009A4C7C" w:rsidP="009A4C7C">
      <w:pPr>
        <w:pStyle w:val="PURBody-Indented"/>
        <w:rPr>
          <w:lang w:val="pt-BR"/>
        </w:rPr>
      </w:pPr>
      <w:r w:rsidRPr="00F65089">
        <w:rPr>
          <w:lang w:val="pt-BR"/>
        </w:rPr>
        <w:t>Você não precisa de uma SAL para usuários externos que acessam o Microsoft Dynamics CRM 2013 por meio de qualquer aplicativo/interface gráfica de usuário (GUI) que não sejam clientes do Microsoft Dynamics CRM 2013. Os usuários externos são os usuários que não são (i) um cliente nem funcionários de um cliente ou das afiliadas de um cliente nem (ii) um cliente nem agentes ou contratados trabalhando internamente em um cliente ou em afiliadas de um cliente.</w:t>
      </w:r>
    </w:p>
    <w:p w:rsidR="000944DC" w:rsidRPr="00F65089" w:rsidRDefault="009A4C7C" w:rsidP="00B10A92">
      <w:pPr>
        <w:pStyle w:val="PURBody-Indented"/>
        <w:spacing w:after="100"/>
        <w:ind w:left="274"/>
        <w:rPr>
          <w:lang w:val="pt-BR"/>
        </w:rPr>
      </w:pPr>
      <w:r w:rsidRPr="00F65089">
        <w:rPr>
          <w:b/>
          <w:lang w:val="pt-BR"/>
        </w:rPr>
        <w:t>SAL do Microsoft Dynamics CRM 2013 Essential:</w:t>
      </w:r>
      <w:r w:rsidR="006B3FE5">
        <w:rPr>
          <w:b/>
          <w:lang w:val="pt-BR"/>
        </w:rPr>
        <w:t xml:space="preserve"> </w:t>
      </w:r>
      <w:r w:rsidRPr="004C045C">
        <w:rPr>
          <w:rFonts w:cs="Arial"/>
          <w:szCs w:val="18"/>
          <w:lang w:val="pt-BR"/>
        </w:rPr>
        <w:t>P</w:t>
      </w:r>
      <w:r w:rsidRPr="00F65089">
        <w:rPr>
          <w:rFonts w:cs="Arial"/>
          <w:szCs w:val="18"/>
          <w:lang w:val="pt-BR"/>
        </w:rPr>
        <w:t>ermite o acesso de uso Essencial para o Microsoft Dynamics CRM 2013 Service Provider.</w:t>
      </w:r>
    </w:p>
    <w:p w:rsidR="009A4C7C" w:rsidRPr="001F048D" w:rsidRDefault="009A4C7C" w:rsidP="00B10A92">
      <w:pPr>
        <w:pStyle w:val="PURBody-Indented"/>
        <w:spacing w:after="100"/>
        <w:ind w:left="274"/>
        <w:rPr>
          <w:lang w:val="pt-BR"/>
        </w:rPr>
      </w:pPr>
      <w:r w:rsidRPr="001F048D">
        <w:rPr>
          <w:b/>
          <w:lang w:val="pt-BR"/>
        </w:rPr>
        <w:t>SAL do Microsoft Dynamics CRM 2013 Basic:</w:t>
      </w:r>
      <w:r w:rsidR="006B3FE5" w:rsidRPr="001F048D">
        <w:rPr>
          <w:b/>
          <w:lang w:val="pt-BR"/>
        </w:rPr>
        <w:t xml:space="preserve"> </w:t>
      </w:r>
      <w:r w:rsidRPr="001F048D">
        <w:rPr>
          <w:rFonts w:eastAsia="MS PGothic" w:cs="Arial"/>
          <w:iCs/>
          <w:lang w:val="pt-BR"/>
        </w:rPr>
        <w:t>Permite o acesso de uso Básico para o Microsoft Dynamics CRM 2013 Service Provider.</w:t>
      </w:r>
    </w:p>
    <w:p w:rsidR="00366E49" w:rsidRPr="00F65089" w:rsidRDefault="00F5704B" w:rsidP="00B10A92">
      <w:pPr>
        <w:pStyle w:val="PURBody-Indented"/>
        <w:spacing w:after="100"/>
        <w:ind w:left="274"/>
        <w:rPr>
          <w:lang w:val="pt-BR"/>
        </w:rPr>
      </w:pPr>
      <w:r w:rsidRPr="00F65089">
        <w:rPr>
          <w:b/>
          <w:lang w:val="pt-BR"/>
        </w:rPr>
        <w:t>SAL do Microsoft Dynamics CRM 2013 Professional:</w:t>
      </w:r>
      <w:r w:rsidRPr="00F65089">
        <w:rPr>
          <w:lang w:val="pt-BR"/>
        </w:rPr>
        <w:t xml:space="preserve"> Permite o acesso de uso Profissional para o Microsoft Dynamics CRM 2013 Service Provider.</w:t>
      </w:r>
    </w:p>
    <w:p w:rsidR="00893CE7" w:rsidRPr="00F65089" w:rsidRDefault="005B6797" w:rsidP="00B10A92">
      <w:pPr>
        <w:pStyle w:val="PURBody-Indented"/>
        <w:spacing w:after="100"/>
        <w:ind w:left="274"/>
        <w:jc w:val="right"/>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TOC" w:history="1">
        <w:r w:rsidR="00252074" w:rsidRPr="00F65089">
          <w:rPr>
            <w:rStyle w:val="Hyperlink"/>
            <w:rFonts w:ascii="Arial Narrow" w:hAnsi="Arial Narrow"/>
            <w:sz w:val="16"/>
            <w:lang w:val="pt-BR"/>
          </w:rPr>
          <w:t>Termos Universais de Licença</w:t>
        </w:r>
      </w:hyperlink>
    </w:p>
    <w:p w:rsidR="009A4C7C" w:rsidRPr="00F65089" w:rsidRDefault="009A4C7C" w:rsidP="00B10A92">
      <w:pPr>
        <w:pStyle w:val="PURProductName"/>
        <w:keepNext w:val="0"/>
        <w:keepLines w:val="0"/>
        <w:rPr>
          <w:lang w:val="pt-BR"/>
        </w:rPr>
      </w:pPr>
      <w:bookmarkStart w:id="535" w:name="_Toc299519127"/>
      <w:bookmarkStart w:id="536" w:name="_Toc299531559"/>
      <w:bookmarkStart w:id="537" w:name="_Toc299531883"/>
      <w:bookmarkStart w:id="538" w:name="_Toc299957166"/>
      <w:bookmarkStart w:id="539" w:name="_Toc346536867"/>
      <w:bookmarkStart w:id="540" w:name="_Toc346895318"/>
      <w:bookmarkStart w:id="541" w:name="_Toc339280331"/>
      <w:bookmarkStart w:id="542" w:name="_Toc339280474"/>
      <w:bookmarkStart w:id="543" w:name="_Toc363552804"/>
      <w:bookmarkStart w:id="544" w:name="_Toc363552867"/>
      <w:bookmarkStart w:id="545" w:name="_Toc378682166"/>
      <w:bookmarkStart w:id="546" w:name="_Toc378682268"/>
      <w:bookmarkStart w:id="547" w:name="_Toc371268280"/>
      <w:bookmarkStart w:id="548" w:name="_Toc371268346"/>
      <w:bookmarkStart w:id="549" w:name="_Toc379278483"/>
      <w:bookmarkStart w:id="550" w:name="_Toc379278545"/>
      <w:bookmarkStart w:id="551" w:name="_Toc388603304"/>
      <w:bookmarkStart w:id="552" w:name="_Toc388603476"/>
      <w:r w:rsidRPr="00F65089">
        <w:rPr>
          <w:lang w:val="pt-BR"/>
        </w:rPr>
        <w:t xml:space="preserve">Microsoft Dynamics GP </w:t>
      </w:r>
      <w:bookmarkEnd w:id="535"/>
      <w:bookmarkEnd w:id="536"/>
      <w:bookmarkEnd w:id="537"/>
      <w:bookmarkEnd w:id="538"/>
      <w:r w:rsidRPr="00F65089">
        <w:rPr>
          <w:lang w:val="pt-BR"/>
        </w:rPr>
        <w:t>2013</w:t>
      </w:r>
      <w:bookmarkEnd w:id="539"/>
      <w:bookmarkEnd w:id="540"/>
      <w:bookmarkEnd w:id="541"/>
      <w:bookmarkEnd w:id="542"/>
      <w:bookmarkEnd w:id="543"/>
      <w:bookmarkEnd w:id="544"/>
      <w:bookmarkEnd w:id="545"/>
      <w:bookmarkEnd w:id="546"/>
      <w:bookmarkEnd w:id="547"/>
      <w:bookmarkEnd w:id="548"/>
      <w:bookmarkEnd w:id="549"/>
      <w:bookmarkEnd w:id="550"/>
      <w:bookmarkEnd w:id="551"/>
      <w:bookmarkEnd w:id="552"/>
      <w:r w:rsidR="00061C1C">
        <w:fldChar w:fldCharType="begin"/>
      </w:r>
      <w:r w:rsidRPr="00F65089">
        <w:rPr>
          <w:lang w:val="pt-BR"/>
        </w:rPr>
        <w:instrText>XE "Microsoft Dynamics GP 2013"</w:instrText>
      </w:r>
      <w:r w:rsidR="00061C1C">
        <w:fldChar w:fldCharType="end"/>
      </w:r>
    </w:p>
    <w:p w:rsidR="009A4C7C" w:rsidRPr="00F65089" w:rsidRDefault="009A4C7C" w:rsidP="00B10A92">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114"/>
        <w:gridCol w:w="5179"/>
      </w:tblGrid>
      <w:tr w:rsidR="00831C1F" w:rsidTr="0015145F">
        <w:tc>
          <w:tcPr>
            <w:tcW w:w="2555" w:type="pct"/>
            <w:gridSpan w:val="2"/>
            <w:tcBorders>
              <w:top w:val="single" w:sz="4" w:space="0" w:color="auto"/>
              <w:bottom w:val="nil"/>
            </w:tcBorders>
          </w:tcPr>
          <w:p w:rsidR="00831C1F" w:rsidRPr="00F65089" w:rsidRDefault="00831C1F" w:rsidP="00831C1F">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445" w:type="pct"/>
            <w:tcBorders>
              <w:top w:val="single" w:sz="4" w:space="0" w:color="auto"/>
              <w:bottom w:val="nil"/>
            </w:tcBorders>
          </w:tcPr>
          <w:p w:rsidR="00831C1F" w:rsidRDefault="004F154D" w:rsidP="00831C1F">
            <w:pPr>
              <w:pStyle w:val="PURLMSH"/>
            </w:pPr>
            <w:r>
              <w:t xml:space="preserve">Consulte Notificações Aplicáveis: </w:t>
            </w:r>
            <w:r>
              <w:rPr>
                <w:b/>
              </w:rPr>
              <w:t>Não</w:t>
            </w:r>
          </w:p>
        </w:tc>
      </w:tr>
      <w:tr w:rsidR="009A4C7C" w:rsidRPr="00280ABB" w:rsidTr="0015145F">
        <w:tc>
          <w:tcPr>
            <w:tcW w:w="2555" w:type="pct"/>
            <w:gridSpan w:val="2"/>
            <w:tcBorders>
              <w:top w:val="nil"/>
            </w:tcBorders>
          </w:tcPr>
          <w:p w:rsidR="009A4C7C" w:rsidRPr="00F65089" w:rsidRDefault="006B55FB" w:rsidP="009A4C7C">
            <w:pPr>
              <w:pStyle w:val="PURLMSH"/>
              <w:rPr>
                <w:lang w:val="pt-BR"/>
              </w:rPr>
            </w:pPr>
            <w:r w:rsidRPr="00F65089">
              <w:rPr>
                <w:lang w:val="pt-BR"/>
              </w:rPr>
              <w:t xml:space="preserve">Software Adicional/Cliente: </w:t>
            </w:r>
            <w:r w:rsidRPr="00F65089">
              <w:rPr>
                <w:b/>
                <w:lang w:val="pt-BR"/>
              </w:rPr>
              <w:t>Sim</w:t>
            </w:r>
            <w:r w:rsidR="00C1256C">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445" w:type="pct"/>
            <w:tcBorders>
              <w:top w:val="nil"/>
            </w:tcBorders>
          </w:tcPr>
          <w:p w:rsidR="009A4C7C" w:rsidRPr="00F65089" w:rsidRDefault="003B0799" w:rsidP="009A4C7C">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9A4C7C" w:rsidRPr="00280ABB" w:rsidTr="00683649">
        <w:tblPrEx>
          <w:tblBorders>
            <w:top w:val="none" w:sz="0" w:space="0" w:color="auto"/>
            <w:bottom w:val="none" w:sz="0" w:space="0" w:color="auto"/>
          </w:tblBorders>
        </w:tblPrEx>
        <w:tc>
          <w:tcPr>
            <w:tcW w:w="5000" w:type="pct"/>
            <w:gridSpan w:val="3"/>
            <w:shd w:val="clear" w:color="auto" w:fill="E5EEF7"/>
          </w:tcPr>
          <w:p w:rsidR="009A4C7C" w:rsidRPr="00F65089" w:rsidRDefault="009A4C7C" w:rsidP="009A4C7C">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96689C" w:rsidRPr="00280ABB" w:rsidTr="00683649">
        <w:tblPrEx>
          <w:tblBorders>
            <w:top w:val="none" w:sz="0" w:space="0" w:color="auto"/>
            <w:bottom w:val="none" w:sz="0" w:space="0" w:color="auto"/>
          </w:tblBorders>
        </w:tblPrEx>
        <w:tc>
          <w:tcPr>
            <w:tcW w:w="2501" w:type="pct"/>
          </w:tcPr>
          <w:p w:rsidR="0096689C" w:rsidRPr="006F077C" w:rsidRDefault="0096689C" w:rsidP="009A48FC">
            <w:pPr>
              <w:pStyle w:val="PURBody"/>
            </w:pPr>
            <w:r>
              <w:rPr>
                <w:b/>
              </w:rPr>
              <w:t>Você precisa de:</w:t>
            </w:r>
          </w:p>
          <w:p w:rsidR="0096689C" w:rsidRPr="00F65089" w:rsidRDefault="0096689C" w:rsidP="00610A59">
            <w:pPr>
              <w:pStyle w:val="PURBullet-Indented"/>
              <w:numPr>
                <w:ilvl w:val="0"/>
                <w:numId w:val="63"/>
              </w:numPr>
              <w:ind w:left="1026" w:hanging="216"/>
              <w:rPr>
                <w:lang w:val="pt-BR"/>
              </w:rPr>
            </w:pPr>
            <w:r w:rsidRPr="00F65089">
              <w:rPr>
                <w:lang w:val="pt-BR"/>
              </w:rPr>
              <w:t xml:space="preserve">SAL de Usuário Integral do Dynamics GP 2013 </w:t>
            </w:r>
            <w:r w:rsidRPr="00F65089">
              <w:rPr>
                <w:b/>
                <w:lang w:val="pt-BR"/>
              </w:rPr>
              <w:t>ou</w:t>
            </w:r>
          </w:p>
          <w:p w:rsidR="006659BE" w:rsidRPr="00F65089" w:rsidRDefault="006659BE" w:rsidP="00610A59">
            <w:pPr>
              <w:pStyle w:val="PURBullet-Indented"/>
              <w:numPr>
                <w:ilvl w:val="0"/>
                <w:numId w:val="63"/>
              </w:numPr>
              <w:ind w:left="1026" w:hanging="216"/>
              <w:rPr>
                <w:lang w:val="pt-BR"/>
              </w:rPr>
            </w:pPr>
            <w:r w:rsidRPr="00F65089">
              <w:rPr>
                <w:lang w:val="pt-BR"/>
              </w:rPr>
              <w:t xml:space="preserve">SAL de Usuário do Dynamics GP 2013 Standard </w:t>
            </w:r>
            <w:r w:rsidRPr="00F65089">
              <w:rPr>
                <w:b/>
                <w:lang w:val="pt-BR"/>
              </w:rPr>
              <w:t>ou</w:t>
            </w:r>
          </w:p>
          <w:p w:rsidR="0096689C" w:rsidRPr="00F65089" w:rsidRDefault="0096689C" w:rsidP="00610A59">
            <w:pPr>
              <w:pStyle w:val="PURBullet-Indented"/>
              <w:numPr>
                <w:ilvl w:val="0"/>
                <w:numId w:val="63"/>
              </w:numPr>
              <w:ind w:left="1026" w:hanging="216"/>
              <w:rPr>
                <w:lang w:val="pt-BR"/>
              </w:rPr>
            </w:pPr>
            <w:r w:rsidRPr="00F65089">
              <w:rPr>
                <w:lang w:val="pt-BR"/>
              </w:rPr>
              <w:lastRenderedPageBreak/>
              <w:t>SAL de Usuário Limitado do Dynamics GP 2013</w:t>
            </w:r>
          </w:p>
          <w:p w:rsidR="0096689C" w:rsidRPr="00F65089" w:rsidRDefault="0096689C" w:rsidP="0096689C">
            <w:pPr>
              <w:pStyle w:val="PURBullet-Indented"/>
              <w:rPr>
                <w:lang w:val="pt-BR"/>
              </w:rPr>
            </w:pPr>
          </w:p>
        </w:tc>
        <w:tc>
          <w:tcPr>
            <w:tcW w:w="2499" w:type="pct"/>
            <w:gridSpan w:val="2"/>
          </w:tcPr>
          <w:p w:rsidR="0096689C" w:rsidRPr="00F65089" w:rsidRDefault="0096689C" w:rsidP="009A48FC">
            <w:pPr>
              <w:pStyle w:val="PURBlueStrong-Indented"/>
              <w:rPr>
                <w:lang w:val="pt-BR"/>
              </w:rPr>
            </w:pPr>
          </w:p>
          <w:p w:rsidR="0096689C" w:rsidRPr="00F65089" w:rsidRDefault="0096689C" w:rsidP="00830DCA">
            <w:pPr>
              <w:pStyle w:val="PURBullet-Indented"/>
              <w:ind w:left="810"/>
              <w:rPr>
                <w:bCs/>
                <w:lang w:val="pt-BR"/>
              </w:rPr>
            </w:pPr>
          </w:p>
        </w:tc>
      </w:tr>
    </w:tbl>
    <w:p w:rsidR="009A4C7C" w:rsidRPr="00F65089" w:rsidRDefault="001F0EC7" w:rsidP="0085206E">
      <w:pPr>
        <w:pStyle w:val="PURADDITIONALTERMSHEADERMB"/>
        <w:rPr>
          <w:lang w:val="pt-BR"/>
        </w:rPr>
      </w:pPr>
      <w:r w:rsidRPr="00F65089">
        <w:rPr>
          <w:lang w:val="pt-BR"/>
        </w:rPr>
        <w:lastRenderedPageBreak/>
        <w:t>Termos Adicionais:</w:t>
      </w:r>
    </w:p>
    <w:p w:rsidR="002A34F3" w:rsidRPr="00F65089" w:rsidRDefault="002A34F3" w:rsidP="002A34F3">
      <w:pPr>
        <w:pStyle w:val="PURBlueStrong"/>
        <w:rPr>
          <w:lang w:val="pt-BR"/>
        </w:rPr>
      </w:pPr>
      <w:r w:rsidRPr="00F65089">
        <w:rPr>
          <w:rStyle w:val="PURBlueStrongChar"/>
          <w:smallCaps/>
          <w:lang w:val="pt-BR"/>
        </w:rPr>
        <w:t>Direitos de Downgrade</w:t>
      </w:r>
    </w:p>
    <w:p w:rsidR="002A34F3" w:rsidRPr="00070D26" w:rsidRDefault="002A34F3" w:rsidP="00AC0CAE">
      <w:pPr>
        <w:pStyle w:val="PURBlueStrong"/>
        <w:spacing w:after="40"/>
        <w:rPr>
          <w:spacing w:val="0"/>
          <w:lang w:val="pt-BR"/>
        </w:rPr>
      </w:pPr>
      <w:r w:rsidRPr="00070D26">
        <w:rPr>
          <w:smallCaps w:val="0"/>
          <w:color w:val="404040" w:themeColor="text1" w:themeTint="BF"/>
          <w:spacing w:val="0"/>
          <w:lang w:val="pt-BR"/>
        </w:rPr>
        <w:t>Você só pode usar a versão do software imediatamente antes da versão atual, conforme permitido de acordo com os “Direitos de Uso de Outras Versões” nos Termos Universais de Licença deste documento.</w:t>
      </w:r>
    </w:p>
    <w:p w:rsidR="0096689C" w:rsidRPr="006F077C" w:rsidRDefault="0096689C" w:rsidP="0096689C">
      <w:pPr>
        <w:pStyle w:val="PURBlueStrong"/>
      </w:pPr>
      <w:r>
        <w:t>Tipos de SAL</w:t>
      </w:r>
    </w:p>
    <w:p w:rsidR="0096689C" w:rsidRPr="006F077C" w:rsidRDefault="0096689C" w:rsidP="000C3222">
      <w:pPr>
        <w:pStyle w:val="PURBody-Indented"/>
        <w:spacing w:line="240" w:lineRule="exact"/>
        <w:contextualSpacing/>
      </w:pPr>
      <w:r>
        <w:rPr>
          <w:iCs/>
          <w:szCs w:val="18"/>
        </w:rPr>
        <w:t>Existem três tipos de SALs</w:t>
      </w:r>
      <w:r>
        <w:t xml:space="preserve">. </w:t>
      </w:r>
    </w:p>
    <w:p w:rsidR="0096689C" w:rsidRPr="00F65089" w:rsidRDefault="0096689C" w:rsidP="00610A59">
      <w:pPr>
        <w:pStyle w:val="PURBullet-Indented"/>
        <w:numPr>
          <w:ilvl w:val="0"/>
          <w:numId w:val="64"/>
        </w:numPr>
        <w:ind w:left="486" w:hanging="216"/>
        <w:rPr>
          <w:lang w:val="pt-BR"/>
        </w:rPr>
      </w:pPr>
      <w:r w:rsidRPr="00F65089">
        <w:rPr>
          <w:rFonts w:cs="Arial"/>
          <w:b/>
          <w:lang w:val="pt-BR"/>
        </w:rPr>
        <w:t>Usuário Integral:</w:t>
      </w:r>
      <w:r w:rsidRPr="00F65089">
        <w:rPr>
          <w:rFonts w:cs="Arial"/>
          <w:lang w:val="pt-BR"/>
        </w:rPr>
        <w:t xml:space="preserve"> um tipo de licença que permite que </w:t>
      </w:r>
      <w:r w:rsidRPr="00F65089">
        <w:rPr>
          <w:lang w:val="pt-BR"/>
        </w:rPr>
        <w:t>o usuário a quem é atribuído</w:t>
      </w:r>
      <w:r w:rsidRPr="00F65089">
        <w:rPr>
          <w:rFonts w:cs="Arial"/>
          <w:lang w:val="pt-BR"/>
        </w:rPr>
        <w:t xml:space="preserve"> acesso direto ou indireto por qualquer meio </w:t>
      </w:r>
      <w:r w:rsidRPr="00F65089">
        <w:rPr>
          <w:lang w:val="pt-BR"/>
        </w:rPr>
        <w:t>a</w:t>
      </w:r>
      <w:r w:rsidR="00AC0CAE" w:rsidRPr="00F65089">
        <w:rPr>
          <w:lang w:val="pt-BR"/>
        </w:rPr>
        <w:t> </w:t>
      </w:r>
      <w:r w:rsidRPr="00F65089">
        <w:rPr>
          <w:lang w:val="pt-BR"/>
        </w:rPr>
        <w:t xml:space="preserve">todas as funcionalidades no software para servidores pela solução ERP. </w:t>
      </w:r>
      <w:r w:rsidR="00B06404">
        <w:rPr>
          <w:lang w:val="pt-BR"/>
        </w:rPr>
        <w:t>“</w:t>
      </w:r>
      <w:r w:rsidRPr="00F65089">
        <w:rPr>
          <w:lang w:val="pt-BR"/>
        </w:rPr>
        <w:t>Solução ERP</w:t>
      </w:r>
      <w:r w:rsidR="00B06404">
        <w:rPr>
          <w:lang w:val="pt-BR"/>
        </w:rPr>
        <w:t>”</w:t>
      </w:r>
      <w:r w:rsidRPr="00F65089">
        <w:rPr>
          <w:lang w:val="pt-BR"/>
        </w:rPr>
        <w:t xml:space="preserve"> significa os componentes do software que controlam os usuários e as unidades de relatório financeiro.</w:t>
      </w:r>
    </w:p>
    <w:p w:rsidR="006659BE" w:rsidRPr="00F65089" w:rsidRDefault="006659BE" w:rsidP="00610A59">
      <w:pPr>
        <w:pStyle w:val="PURBullet-Indented"/>
        <w:numPr>
          <w:ilvl w:val="0"/>
          <w:numId w:val="64"/>
        </w:numPr>
        <w:ind w:left="486" w:hanging="216"/>
        <w:rPr>
          <w:lang w:val="pt-BR"/>
        </w:rPr>
      </w:pPr>
      <w:r w:rsidRPr="00F65089">
        <w:rPr>
          <w:b/>
          <w:lang w:val="pt-BR"/>
        </w:rPr>
        <w:t>Usuário Padrão:</w:t>
      </w:r>
      <w:r w:rsidRPr="00F65089">
        <w:rPr>
          <w:lang w:val="pt-BR"/>
        </w:rPr>
        <w:t xml:space="preserve"> um tipo de licença que permite que o usuário ao qual é atribuído acesso direto ou indireto por qualquer meio a todas as funcionalidades no Pacote Inicial por meio da Solução ERP, conforme descrito no Guia de Licenciamento do NAV 2013 R2 de janeiro de 2014 localizado em (http://go.microsoft.com/fwlink/?LinkId=324885).</w:t>
      </w:r>
    </w:p>
    <w:p w:rsidR="0096689C" w:rsidRPr="00F65089" w:rsidRDefault="0096689C" w:rsidP="00610A59">
      <w:pPr>
        <w:pStyle w:val="PURBullet-Indented"/>
        <w:numPr>
          <w:ilvl w:val="0"/>
          <w:numId w:val="64"/>
        </w:numPr>
        <w:ind w:left="486" w:hanging="216"/>
        <w:rPr>
          <w:lang w:val="pt-BR"/>
        </w:rPr>
      </w:pPr>
      <w:r w:rsidRPr="00F65089">
        <w:rPr>
          <w:b/>
          <w:lang w:val="pt-BR"/>
        </w:rPr>
        <w:t>Usuário Limitado:</w:t>
      </w:r>
      <w:r w:rsidRPr="00F65089">
        <w:rPr>
          <w:lang w:val="pt-BR"/>
        </w:rPr>
        <w:t xml:space="preserve"> um tipo de licença que permite que o usuário a quem é atribuído acesso direto ou indireto por qualquer meio à Solução ERP para fins de completar apenas as tarefas descritas a seguir. </w:t>
      </w:r>
    </w:p>
    <w:p w:rsidR="0096689C" w:rsidRPr="00F65089" w:rsidRDefault="0096689C" w:rsidP="0026184E">
      <w:pPr>
        <w:pStyle w:val="PURBullet"/>
        <w:ind w:left="720" w:hanging="270"/>
        <w:rPr>
          <w:lang w:val="pt-BR"/>
        </w:rPr>
      </w:pPr>
      <w:r w:rsidRPr="00F65089">
        <w:rPr>
          <w:lang w:val="pt-BR"/>
        </w:rPr>
        <w:t xml:space="preserve">(i) Acesso de “Leitura” a dados contidos na Solução ERP ou </w:t>
      </w:r>
    </w:p>
    <w:p w:rsidR="0096689C" w:rsidRPr="00F65089" w:rsidRDefault="0096689C" w:rsidP="0026184E">
      <w:pPr>
        <w:pStyle w:val="PURBullet"/>
        <w:ind w:left="720" w:hanging="270"/>
        <w:rPr>
          <w:lang w:val="pt-BR"/>
        </w:rPr>
      </w:pPr>
      <w:r w:rsidRPr="00F65089">
        <w:rPr>
          <w:lang w:val="pt-BR"/>
        </w:rPr>
        <w:t>(ii) Acesso de “Gravação” por meio da funcionalidade de horas e despesa: ou</w:t>
      </w:r>
    </w:p>
    <w:p w:rsidR="0096689C" w:rsidRPr="00F65089" w:rsidRDefault="0096689C" w:rsidP="0026184E">
      <w:pPr>
        <w:pStyle w:val="PURBullet"/>
        <w:ind w:left="720" w:hanging="270"/>
        <w:rPr>
          <w:lang w:val="pt-BR"/>
        </w:rPr>
      </w:pPr>
      <w:r w:rsidRPr="00F65089">
        <w:rPr>
          <w:lang w:val="pt-BR"/>
        </w:rPr>
        <w:t>(iii) Acesso ao Business Portal e Management Reporter Viewer.</w:t>
      </w:r>
    </w:p>
    <w:p w:rsidR="006659BE" w:rsidRPr="00F65089" w:rsidRDefault="006659BE" w:rsidP="006659BE">
      <w:pPr>
        <w:pStyle w:val="PURBody"/>
        <w:ind w:left="270"/>
        <w:rPr>
          <w:lang w:val="pt-BR"/>
        </w:rPr>
      </w:pPr>
      <w:r w:rsidRPr="00F65089">
        <w:rPr>
          <w:color w:val="404040"/>
          <w:szCs w:val="18"/>
          <w:lang w:val="pt-BR"/>
        </w:rPr>
        <w:t>Você deve alocar as SALs de Usuário Padrão ou SALs de Usuário Integrais a um usuário de Usuário Final. Você não pode alocar uma combinação de SALs de Usuário Integral e SALs de Usuário Padrão ao mesmo Usuário Final. Você também pode alocar SALs de Usuário Limitadas a usuários de Usuário Final.</w:t>
      </w:r>
    </w:p>
    <w:p w:rsidR="008A6C4D" w:rsidRPr="00F65089" w:rsidRDefault="008A6C4D" w:rsidP="003D33E5">
      <w:pPr>
        <w:pStyle w:val="PURBlueStrong"/>
        <w:spacing w:after="120"/>
        <w:contextualSpacing/>
        <w:rPr>
          <w:lang w:val="pt-BR"/>
        </w:rPr>
      </w:pPr>
      <w:r w:rsidRPr="00F65089">
        <w:rPr>
          <w:rStyle w:val="PURBlueStrongChar"/>
          <w:smallCaps/>
          <w:lang w:val="pt-BR"/>
        </w:rPr>
        <w:t>Nenhuma SAL Exigida</w:t>
      </w:r>
    </w:p>
    <w:p w:rsidR="008A6C4D" w:rsidRPr="00F65089" w:rsidRDefault="008A6C4D" w:rsidP="000C3222">
      <w:pPr>
        <w:pStyle w:val="PURBullet"/>
        <w:ind w:left="216"/>
        <w:rPr>
          <w:spacing w:val="-2"/>
          <w:lang w:val="pt-BR"/>
        </w:rPr>
      </w:pPr>
      <w:r w:rsidRPr="00F65089">
        <w:rPr>
          <w:spacing w:val="-2"/>
          <w:lang w:val="pt-BR"/>
        </w:rPr>
        <w:t>Não é necessário adquirir e atribuir uma SAL aos usuários empregados por terceiros que acessam o Microsoft Dynamics GP 2013 unicamente para prestar serviços de contabilidade ou de escrituração contábil complementares relacionados ao processo de auditoria.</w:t>
      </w:r>
    </w:p>
    <w:p w:rsidR="006659BE" w:rsidRPr="00F65089" w:rsidRDefault="006659BE" w:rsidP="00B64EAE">
      <w:pPr>
        <w:pStyle w:val="PURBody"/>
        <w:ind w:left="180"/>
        <w:rPr>
          <w:lang w:val="pt-BR"/>
        </w:rPr>
      </w:pPr>
      <w:r w:rsidRPr="00F65089">
        <w:rPr>
          <w:lang w:val="pt-BR"/>
        </w:rPr>
        <w:t>Esses termos se aplicam ao Microsoft Dynamics GP 2013. Esses termos não se aplicam a versões anteriores às versões do Microsoft Dynamics GP 2013.</w:t>
      </w:r>
    </w:p>
    <w:p w:rsidR="009A4C7C" w:rsidRPr="00F65089" w:rsidRDefault="009A4C7C" w:rsidP="000C3222">
      <w:pPr>
        <w:pStyle w:val="PURBlueStrong"/>
        <w:spacing w:after="120"/>
        <w:contextualSpacing/>
        <w:rPr>
          <w:lang w:val="pt-BR"/>
        </w:rPr>
      </w:pPr>
      <w:r w:rsidRPr="00F65089">
        <w:rPr>
          <w:rStyle w:val="PURBlueStrongChar"/>
          <w:smallCaps/>
          <w:lang w:val="pt-BR"/>
        </w:rPr>
        <w:t>Localizações e Traduções</w:t>
      </w:r>
    </w:p>
    <w:p w:rsidR="009A4C7C" w:rsidRPr="00F65089" w:rsidRDefault="009A4C7C" w:rsidP="009A4C7C">
      <w:pPr>
        <w:pStyle w:val="PURBody-Indented"/>
        <w:rPr>
          <w:lang w:val="pt-BR"/>
        </w:rPr>
      </w:pPr>
      <w:r w:rsidRPr="00F65089">
        <w:rPr>
          <w:lang w:val="pt-BR"/>
        </w:rPr>
        <w:t xml:space="preserve">Para obter uma lista das regiões geográficas e dos idiomas nos quais o software foi localizado e onde a Microsoft geralmente disponibiliza o produto, consulte o site </w:t>
      </w:r>
      <w:hyperlink r:id="rId156" w:history="1">
        <w:r w:rsidRPr="00F65089">
          <w:rPr>
            <w:rStyle w:val="Hyperlink"/>
            <w:lang w:val="pt-BR"/>
          </w:rPr>
          <w:t>http://www.microsoft.com/dynamics/en/us/products/gp-availability.aspx</w:t>
        </w:r>
      </w:hyperlink>
      <w:r w:rsidRPr="00F65089">
        <w:rPr>
          <w:lang w:val="pt-BR"/>
        </w:rPr>
        <w:t>.</w:t>
      </w:r>
    </w:p>
    <w:p w:rsidR="009A4C7C" w:rsidRPr="00F65089" w:rsidRDefault="009A4C7C" w:rsidP="009A4C7C">
      <w:pPr>
        <w:pStyle w:val="PURBody-Indented"/>
        <w:rPr>
          <w:lang w:val="pt-BR"/>
        </w:rPr>
      </w:pPr>
      <w:r w:rsidRPr="00F65089">
        <w:rPr>
          <w:lang w:val="pt-BR"/>
        </w:rPr>
        <w:t xml:space="preserve">A Microsoft compreende que, em algumas ocasiões, você quer usar determinados módulos ou recursos que foram localizados </w:t>
      </w:r>
      <w:r w:rsidR="00AC0CAE" w:rsidRPr="00F65089">
        <w:rPr>
          <w:lang w:val="pt-BR"/>
        </w:rPr>
        <w:br/>
      </w:r>
      <w:r w:rsidRPr="00F65089">
        <w:rPr>
          <w:lang w:val="pt-BR"/>
        </w:rPr>
        <w:t>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rsidR="009A4C7C" w:rsidRPr="00F65089" w:rsidRDefault="009A4C7C" w:rsidP="009A4C7C">
      <w:pPr>
        <w:pStyle w:val="PURBody-Indented"/>
        <w:rPr>
          <w:lang w:val="pt-BR"/>
        </w:rPr>
      </w:pPr>
      <w:r w:rsidRPr="00F65089">
        <w:rPr>
          <w:lang w:val="pt-BR"/>
        </w:rPr>
        <w:t>Se você desejar realizar localizações e/ou traduções do software, deverá ter um MPLLA (Contrato de Licença de Localização</w:t>
      </w:r>
      <w:r w:rsidR="00AC0CAE" w:rsidRPr="00F65089">
        <w:rPr>
          <w:lang w:val="pt-BR"/>
        </w:rPr>
        <w:t> </w:t>
      </w:r>
      <w:r w:rsidRPr="00F65089">
        <w:rPr>
          <w:lang w:val="pt-BR"/>
        </w:rPr>
        <w:t>e</w:t>
      </w:r>
      <w:r w:rsidR="00AC0CAE" w:rsidRPr="00F65089">
        <w:rPr>
          <w:lang w:val="pt-BR"/>
        </w:rPr>
        <w:t> </w:t>
      </w:r>
      <w:r w:rsidRPr="00F65089">
        <w:rPr>
          <w:lang w:val="pt-BR"/>
        </w:rPr>
        <w:t>Tradução de Parceiro Principal da Microsoft) atual e válido. Para obter mais informações sobre o MPLLA e</w:t>
      </w:r>
      <w:r w:rsidR="00AC0CAE" w:rsidRPr="00F65089">
        <w:rPr>
          <w:lang w:val="pt-BR"/>
        </w:rPr>
        <w:t> </w:t>
      </w:r>
      <w:r w:rsidRPr="00F65089">
        <w:rPr>
          <w:lang w:val="pt-BR"/>
        </w:rPr>
        <w:t>o</w:t>
      </w:r>
      <w:r w:rsidR="00AC0CAE" w:rsidRPr="00F65089">
        <w:rPr>
          <w:lang w:val="pt-BR"/>
        </w:rPr>
        <w:t> </w:t>
      </w:r>
      <w:r w:rsidRPr="00F65089">
        <w:rPr>
          <w:lang w:val="pt-BR"/>
        </w:rPr>
        <w:t xml:space="preserve">Programa de Licenciamento de Localização e Tradução de Parceiro do Microsoft Dynamics, consulte o site </w:t>
      </w:r>
      <w:hyperlink r:id="rId157" w:history="1">
        <w:r w:rsidRPr="00F65089">
          <w:rPr>
            <w:rStyle w:val="Hyperlink"/>
            <w:lang w:val="pt-BR"/>
          </w:rPr>
          <w:t>https://mbs.microsoft.com/partnersource/partneressentials/pllp</w:t>
        </w:r>
      </w:hyperlink>
      <w:r w:rsidRPr="00F65089">
        <w:rPr>
          <w:lang w:val="pt-BR"/>
        </w:rPr>
        <w:t xml:space="preserve"> ou entre em contato com o Gerente de Conta de Parceiro.</w:t>
      </w:r>
    </w:p>
    <w:p w:rsidR="009A4C7C"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CD09A0" w:rsidRDefault="00CD09A0" w:rsidP="00CD09A0">
      <w:pPr>
        <w:pStyle w:val="PURProductName"/>
        <w:keepNext w:val="0"/>
        <w:keepLines w:val="0"/>
        <w:pBdr>
          <w:bottom w:val="none" w:sz="0" w:space="0" w:color="auto"/>
        </w:pBdr>
        <w:rPr>
          <w:lang w:val="pt-BR"/>
        </w:rPr>
      </w:pPr>
      <w:bookmarkStart w:id="553" w:name="_Toc299519128"/>
      <w:bookmarkStart w:id="554" w:name="_Toc299531560"/>
      <w:bookmarkStart w:id="555" w:name="_Toc299531884"/>
      <w:bookmarkStart w:id="556" w:name="_Toc299957167"/>
      <w:bookmarkStart w:id="557" w:name="_Toc346536868"/>
      <w:bookmarkStart w:id="558" w:name="_Toc346895319"/>
      <w:bookmarkStart w:id="559" w:name="_Toc339280332"/>
      <w:bookmarkStart w:id="560" w:name="_Toc339280475"/>
      <w:bookmarkStart w:id="561" w:name="_Toc363552805"/>
      <w:bookmarkStart w:id="562" w:name="_Toc363552868"/>
      <w:bookmarkStart w:id="563" w:name="_Toc378682167"/>
      <w:bookmarkStart w:id="564" w:name="_Toc378682269"/>
      <w:bookmarkStart w:id="565" w:name="_Toc371268281"/>
      <w:bookmarkStart w:id="566" w:name="_Toc371268347"/>
      <w:bookmarkStart w:id="567" w:name="_Toc379278484"/>
      <w:bookmarkStart w:id="568" w:name="_Toc379278546"/>
      <w:bookmarkStart w:id="569" w:name="_Toc388603305"/>
      <w:bookmarkStart w:id="570" w:name="_Toc388603477"/>
    </w:p>
    <w:p w:rsidR="009A4C7C" w:rsidRPr="00F65089" w:rsidRDefault="009A4C7C" w:rsidP="009A4C7C">
      <w:pPr>
        <w:pStyle w:val="PURProductName"/>
        <w:rPr>
          <w:lang w:val="pt-BR"/>
        </w:rPr>
      </w:pPr>
      <w:r w:rsidRPr="00F65089">
        <w:rPr>
          <w:lang w:val="pt-BR"/>
        </w:rPr>
        <w:lastRenderedPageBreak/>
        <w:t xml:space="preserve">Microsoft Dynamics NAV </w:t>
      </w:r>
      <w:bookmarkEnd w:id="553"/>
      <w:bookmarkEnd w:id="554"/>
      <w:bookmarkEnd w:id="555"/>
      <w:bookmarkEnd w:id="556"/>
      <w:r w:rsidRPr="00F65089">
        <w:rPr>
          <w:lang w:val="pt-BR"/>
        </w:rPr>
        <w:t>2013</w:t>
      </w:r>
      <w:bookmarkEnd w:id="557"/>
      <w:bookmarkEnd w:id="558"/>
      <w:bookmarkEnd w:id="559"/>
      <w:bookmarkEnd w:id="560"/>
      <w:bookmarkEnd w:id="561"/>
      <w:bookmarkEnd w:id="562"/>
      <w:r w:rsidRPr="00F65089">
        <w:rPr>
          <w:lang w:val="pt-BR"/>
        </w:rPr>
        <w:t xml:space="preserve"> R2</w:t>
      </w:r>
      <w:bookmarkEnd w:id="563"/>
      <w:bookmarkEnd w:id="564"/>
      <w:bookmarkEnd w:id="565"/>
      <w:bookmarkEnd w:id="566"/>
      <w:bookmarkEnd w:id="567"/>
      <w:bookmarkEnd w:id="568"/>
      <w:bookmarkEnd w:id="569"/>
      <w:bookmarkEnd w:id="570"/>
      <w:r w:rsidR="00061C1C">
        <w:fldChar w:fldCharType="begin"/>
      </w:r>
      <w:r w:rsidRPr="00F65089">
        <w:rPr>
          <w:lang w:val="pt-BR"/>
        </w:rPr>
        <w:instrText>XE "Microsoft Dynamics NAV 2013 R2"</w:instrText>
      </w:r>
      <w:r w:rsidR="00061C1C">
        <w:fldChar w:fldCharType="end"/>
      </w:r>
    </w:p>
    <w:p w:rsidR="009A4C7C" w:rsidRPr="00F65089" w:rsidRDefault="009A4C7C" w:rsidP="009A4C7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98"/>
        <w:gridCol w:w="542"/>
        <w:gridCol w:w="4649"/>
      </w:tblGrid>
      <w:tr w:rsidR="00831C1F" w:rsidTr="007331A1">
        <w:tc>
          <w:tcPr>
            <w:tcW w:w="2549" w:type="pct"/>
            <w:tcBorders>
              <w:top w:val="single" w:sz="4" w:space="0" w:color="auto"/>
              <w:bottom w:val="nil"/>
            </w:tcBorders>
          </w:tcPr>
          <w:p w:rsidR="00831C1F" w:rsidRPr="00F65089" w:rsidRDefault="00831C1F" w:rsidP="00831C1F">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451" w:type="pct"/>
            <w:gridSpan w:val="2"/>
            <w:tcBorders>
              <w:top w:val="single" w:sz="4" w:space="0" w:color="auto"/>
              <w:bottom w:val="nil"/>
            </w:tcBorders>
          </w:tcPr>
          <w:p w:rsidR="00831C1F" w:rsidRDefault="004F154D" w:rsidP="00831C1F">
            <w:pPr>
              <w:pStyle w:val="PURLMSH"/>
            </w:pPr>
            <w:r>
              <w:t xml:space="preserve">Consulte Notificações Aplicáveis: </w:t>
            </w:r>
            <w:r>
              <w:rPr>
                <w:b/>
              </w:rPr>
              <w:t>Não</w:t>
            </w:r>
          </w:p>
        </w:tc>
      </w:tr>
      <w:tr w:rsidR="009A4C7C" w:rsidRPr="00280ABB" w:rsidTr="007331A1">
        <w:tc>
          <w:tcPr>
            <w:tcW w:w="2549" w:type="pct"/>
            <w:tcBorders>
              <w:top w:val="nil"/>
            </w:tcBorders>
          </w:tcPr>
          <w:p w:rsidR="009A4C7C" w:rsidRPr="00F65089" w:rsidRDefault="006B55FB" w:rsidP="009A4C7C">
            <w:pPr>
              <w:pStyle w:val="PURLMSH"/>
              <w:rPr>
                <w:lang w:val="pt-BR"/>
              </w:rPr>
            </w:pPr>
            <w:r w:rsidRPr="00F65089">
              <w:rPr>
                <w:lang w:val="pt-BR"/>
              </w:rPr>
              <w:t xml:space="preserve">Software Adicional/Cliente: </w:t>
            </w:r>
            <w:r w:rsidRPr="00F65089">
              <w:rPr>
                <w:b/>
                <w:lang w:val="pt-BR"/>
              </w:rPr>
              <w:t>Sim</w:t>
            </w:r>
            <w:r w:rsidR="00E408AE">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451" w:type="pct"/>
            <w:gridSpan w:val="2"/>
            <w:tcBorders>
              <w:top w:val="nil"/>
            </w:tcBorders>
          </w:tcPr>
          <w:p w:rsidR="009A4C7C" w:rsidRPr="00F65089" w:rsidRDefault="003B0799" w:rsidP="009A4C7C">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9A4C7C" w:rsidRPr="00280ABB" w:rsidTr="00A11A7A">
        <w:tblPrEx>
          <w:tblBorders>
            <w:top w:val="none" w:sz="0" w:space="0" w:color="auto"/>
            <w:bottom w:val="none" w:sz="0" w:space="0" w:color="auto"/>
          </w:tblBorders>
        </w:tblPrEx>
        <w:tc>
          <w:tcPr>
            <w:tcW w:w="5000" w:type="pct"/>
            <w:gridSpan w:val="3"/>
            <w:shd w:val="clear" w:color="auto" w:fill="E5EEF7"/>
          </w:tcPr>
          <w:p w:rsidR="009A4C7C" w:rsidRPr="00F65089" w:rsidRDefault="009A4C7C" w:rsidP="009A4C7C">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2133EE" w:rsidRPr="00280ABB" w:rsidTr="00B162B0">
        <w:tblPrEx>
          <w:tblBorders>
            <w:top w:val="none" w:sz="0" w:space="0" w:color="auto"/>
            <w:bottom w:val="none" w:sz="0" w:space="0" w:color="auto"/>
          </w:tblBorders>
        </w:tblPrEx>
        <w:tc>
          <w:tcPr>
            <w:tcW w:w="2805" w:type="pct"/>
            <w:gridSpan w:val="2"/>
          </w:tcPr>
          <w:p w:rsidR="002133EE" w:rsidRPr="006F077C" w:rsidRDefault="002133EE" w:rsidP="009A48FC">
            <w:pPr>
              <w:pStyle w:val="PURBody"/>
            </w:pPr>
            <w:r>
              <w:rPr>
                <w:b/>
              </w:rPr>
              <w:t>Você precisa de:</w:t>
            </w:r>
          </w:p>
          <w:p w:rsidR="002133EE" w:rsidRPr="00F65089" w:rsidRDefault="002133EE" w:rsidP="00610A59">
            <w:pPr>
              <w:pStyle w:val="PURBullet-Indented"/>
              <w:numPr>
                <w:ilvl w:val="0"/>
                <w:numId w:val="65"/>
              </w:numPr>
              <w:ind w:left="1026" w:hanging="216"/>
              <w:rPr>
                <w:lang w:val="pt-BR"/>
              </w:rPr>
            </w:pPr>
            <w:r w:rsidRPr="00F65089">
              <w:rPr>
                <w:lang w:val="pt-BR"/>
              </w:rPr>
              <w:t xml:space="preserve">SAL de Usuário Integral do Dynamics NAV 2013 R2 </w:t>
            </w:r>
            <w:r w:rsidRPr="00F65089">
              <w:rPr>
                <w:b/>
                <w:lang w:val="pt-BR"/>
              </w:rPr>
              <w:t>ou</w:t>
            </w:r>
          </w:p>
          <w:p w:rsidR="006659BE" w:rsidRPr="00F65089" w:rsidRDefault="006659BE" w:rsidP="00610A59">
            <w:pPr>
              <w:pStyle w:val="PURBullet-Indented"/>
              <w:numPr>
                <w:ilvl w:val="0"/>
                <w:numId w:val="65"/>
              </w:numPr>
              <w:ind w:left="1026" w:hanging="216"/>
              <w:rPr>
                <w:lang w:val="pt-BR"/>
              </w:rPr>
            </w:pPr>
            <w:r w:rsidRPr="00F65089">
              <w:rPr>
                <w:lang w:val="pt-BR"/>
              </w:rPr>
              <w:t xml:space="preserve">SAL de Usuário do Dynamics NAV 2013 R2 Standard </w:t>
            </w:r>
            <w:r w:rsidRPr="00F65089">
              <w:rPr>
                <w:b/>
                <w:lang w:val="pt-BR"/>
              </w:rPr>
              <w:t>ou</w:t>
            </w:r>
          </w:p>
          <w:p w:rsidR="002133EE" w:rsidRPr="00F65089" w:rsidRDefault="002133EE" w:rsidP="00610A59">
            <w:pPr>
              <w:pStyle w:val="PURBullet-Indented"/>
              <w:numPr>
                <w:ilvl w:val="0"/>
                <w:numId w:val="65"/>
              </w:numPr>
              <w:ind w:left="1026" w:hanging="216"/>
              <w:rPr>
                <w:lang w:val="pt-BR"/>
              </w:rPr>
            </w:pPr>
            <w:r w:rsidRPr="00F65089">
              <w:rPr>
                <w:lang w:val="pt-BR"/>
              </w:rPr>
              <w:t>SAL de Usuário Limitado do Dynamics NAV 2013 R2</w:t>
            </w:r>
          </w:p>
          <w:p w:rsidR="002133EE" w:rsidRPr="00F65089" w:rsidRDefault="002133EE" w:rsidP="002133EE">
            <w:pPr>
              <w:pStyle w:val="PURBullet-Indented"/>
              <w:rPr>
                <w:lang w:val="pt-BR"/>
              </w:rPr>
            </w:pPr>
          </w:p>
        </w:tc>
        <w:tc>
          <w:tcPr>
            <w:tcW w:w="2195" w:type="pct"/>
          </w:tcPr>
          <w:p w:rsidR="002133EE" w:rsidRPr="00F65089" w:rsidRDefault="002133EE" w:rsidP="009A48FC">
            <w:pPr>
              <w:pStyle w:val="PURBlueStrong-Indented"/>
              <w:rPr>
                <w:lang w:val="pt-BR"/>
              </w:rPr>
            </w:pPr>
          </w:p>
          <w:p w:rsidR="002133EE" w:rsidRPr="00F65089" w:rsidRDefault="002133EE" w:rsidP="00830DCA">
            <w:pPr>
              <w:pStyle w:val="PURBullet-Indented"/>
              <w:ind w:left="810"/>
              <w:rPr>
                <w:b/>
                <w:bCs/>
                <w:lang w:val="pt-BR"/>
              </w:rPr>
            </w:pPr>
          </w:p>
        </w:tc>
      </w:tr>
    </w:tbl>
    <w:p w:rsidR="009A4C7C" w:rsidRPr="00F65089" w:rsidRDefault="001F0EC7" w:rsidP="0085206E">
      <w:pPr>
        <w:pStyle w:val="PURADDITIONALTERMSHEADERMB"/>
        <w:rPr>
          <w:lang w:val="pt-BR"/>
        </w:rPr>
      </w:pPr>
      <w:r w:rsidRPr="00F65089">
        <w:rPr>
          <w:lang w:val="pt-BR"/>
        </w:rPr>
        <w:t>Termos Adicionais:</w:t>
      </w:r>
    </w:p>
    <w:p w:rsidR="002A34F3" w:rsidRPr="00F65089" w:rsidRDefault="002A34F3" w:rsidP="002A34F3">
      <w:pPr>
        <w:pStyle w:val="PURBlueStrong"/>
        <w:rPr>
          <w:lang w:val="pt-BR"/>
        </w:rPr>
      </w:pPr>
      <w:r w:rsidRPr="00F65089">
        <w:rPr>
          <w:rStyle w:val="PURBlueStrongChar"/>
          <w:smallCaps/>
          <w:lang w:val="pt-BR"/>
        </w:rPr>
        <w:t>Direitos de Downgrade</w:t>
      </w:r>
    </w:p>
    <w:p w:rsidR="002A34F3" w:rsidRPr="00B162B0" w:rsidRDefault="002A34F3" w:rsidP="002A34F3">
      <w:pPr>
        <w:pStyle w:val="PURBlueStrong"/>
        <w:rPr>
          <w:spacing w:val="0"/>
          <w:lang w:val="pt-BR"/>
        </w:rPr>
      </w:pPr>
      <w:r w:rsidRPr="00B162B0">
        <w:rPr>
          <w:smallCaps w:val="0"/>
          <w:color w:val="404040" w:themeColor="text1" w:themeTint="BF"/>
          <w:spacing w:val="0"/>
          <w:lang w:val="pt-BR"/>
        </w:rPr>
        <w:t>Você só pode usar a versão do software imediatamente antes da versão atual, conforme permitido de acordo com os “Direitos de Uso de Outras Versões” nos Termos Universais de Licença deste documento.</w:t>
      </w:r>
    </w:p>
    <w:p w:rsidR="00501B7F" w:rsidRPr="006F077C" w:rsidRDefault="00501B7F" w:rsidP="00CD6E9D">
      <w:pPr>
        <w:pStyle w:val="PURBlueStrong"/>
      </w:pPr>
      <w:r>
        <w:t>Tipos de SAL</w:t>
      </w:r>
    </w:p>
    <w:p w:rsidR="00501B7F" w:rsidRPr="006F077C" w:rsidRDefault="00501B7F" w:rsidP="00CD6E9D">
      <w:pPr>
        <w:pStyle w:val="PURBody-Indented"/>
      </w:pPr>
      <w:r>
        <w:rPr>
          <w:iCs/>
          <w:szCs w:val="18"/>
        </w:rPr>
        <w:t>Existem três tipos de SALs</w:t>
      </w:r>
      <w:r>
        <w:t>.</w:t>
      </w:r>
    </w:p>
    <w:p w:rsidR="00501B7F" w:rsidRPr="00F65089" w:rsidRDefault="00501B7F" w:rsidP="00610A59">
      <w:pPr>
        <w:pStyle w:val="PURBullet-Indented"/>
        <w:numPr>
          <w:ilvl w:val="0"/>
          <w:numId w:val="66"/>
        </w:numPr>
        <w:ind w:left="486" w:hanging="216"/>
        <w:rPr>
          <w:lang w:val="pt-BR"/>
        </w:rPr>
      </w:pPr>
      <w:r w:rsidRPr="00F65089">
        <w:rPr>
          <w:rFonts w:cs="Arial"/>
          <w:b/>
          <w:lang w:val="pt-BR"/>
        </w:rPr>
        <w:t>Usuário Integral:</w:t>
      </w:r>
      <w:r w:rsidRPr="00F65089">
        <w:rPr>
          <w:rFonts w:cs="Arial"/>
          <w:lang w:val="pt-BR"/>
        </w:rPr>
        <w:t xml:space="preserve"> um tipo de licença que permite que </w:t>
      </w:r>
      <w:r w:rsidRPr="00F65089">
        <w:rPr>
          <w:lang w:val="pt-BR"/>
        </w:rPr>
        <w:t>o usuário a quem é atribuído</w:t>
      </w:r>
      <w:r w:rsidRPr="00F65089">
        <w:rPr>
          <w:rFonts w:cs="Arial"/>
          <w:lang w:val="pt-BR"/>
        </w:rPr>
        <w:t xml:space="preserve"> acesso direto ou indireto por qualquer meio </w:t>
      </w:r>
      <w:r w:rsidRPr="00F65089">
        <w:rPr>
          <w:lang w:val="pt-BR"/>
        </w:rPr>
        <w:t xml:space="preserve">a todas as funcionalidades no software para servidores pela solução ERP. </w:t>
      </w:r>
      <w:r w:rsidR="00B06404">
        <w:rPr>
          <w:lang w:val="pt-BR"/>
        </w:rPr>
        <w:t>“</w:t>
      </w:r>
      <w:r w:rsidRPr="00F65089">
        <w:rPr>
          <w:lang w:val="pt-BR"/>
        </w:rPr>
        <w:t>Solução ERP</w:t>
      </w:r>
      <w:r w:rsidR="00B06404">
        <w:rPr>
          <w:lang w:val="pt-BR"/>
        </w:rPr>
        <w:t>”</w:t>
      </w:r>
      <w:r w:rsidRPr="00F65089">
        <w:rPr>
          <w:lang w:val="pt-BR"/>
        </w:rPr>
        <w:t xml:space="preserve"> significa os componentes do software que controlam os usuários e as unidades de relatório financeiro.</w:t>
      </w:r>
    </w:p>
    <w:p w:rsidR="006659BE" w:rsidRPr="00F65089" w:rsidRDefault="006659BE" w:rsidP="00610A59">
      <w:pPr>
        <w:pStyle w:val="PURBullet-Indented"/>
        <w:numPr>
          <w:ilvl w:val="0"/>
          <w:numId w:val="66"/>
        </w:numPr>
        <w:ind w:left="486" w:hanging="216"/>
        <w:rPr>
          <w:lang w:val="pt-BR"/>
        </w:rPr>
      </w:pPr>
      <w:r w:rsidRPr="00F65089">
        <w:rPr>
          <w:b/>
          <w:lang w:val="pt-BR"/>
        </w:rPr>
        <w:t>Usuário Padrão:</w:t>
      </w:r>
      <w:r w:rsidRPr="00F65089">
        <w:rPr>
          <w:lang w:val="pt-BR"/>
        </w:rPr>
        <w:t xml:space="preserve"> um tipo de licença que permite que o usuário ao qual é atribuído acesso direto ou indireto por qualquer meio a todas as funcionalidades no Pacote Inicial por meio da Solução ERP, conforme descrito no Guia de Licenciamento do NAV 2013 R2 de janeiro de 2014 localizado em (http://go.microsoft.com/fwlink/?LinkId=324885)</w:t>
      </w:r>
    </w:p>
    <w:p w:rsidR="00501B7F" w:rsidRPr="00F65089" w:rsidRDefault="00501B7F" w:rsidP="00610A59">
      <w:pPr>
        <w:pStyle w:val="PURBullet-Indented"/>
        <w:numPr>
          <w:ilvl w:val="0"/>
          <w:numId w:val="66"/>
        </w:numPr>
        <w:ind w:left="486" w:hanging="216"/>
        <w:rPr>
          <w:lang w:val="pt-BR"/>
        </w:rPr>
      </w:pPr>
      <w:r w:rsidRPr="00F65089">
        <w:rPr>
          <w:rFonts w:cs="Arial"/>
          <w:b/>
          <w:lang w:val="pt-BR"/>
        </w:rPr>
        <w:t>Usuário Limitado:</w:t>
      </w:r>
      <w:r w:rsidR="00B162B0">
        <w:rPr>
          <w:rFonts w:cs="Arial"/>
          <w:b/>
          <w:lang w:val="pt-BR"/>
        </w:rPr>
        <w:t xml:space="preserve"> </w:t>
      </w:r>
      <w:r w:rsidRPr="00F65089">
        <w:rPr>
          <w:lang w:val="pt-BR"/>
        </w:rPr>
        <w:t>um tipo de licença que permite que o usuário a quem é atribuído acesso direto ou indireto à Solução ERP para fins de completar apenas as tarefas descritas a seguir.</w:t>
      </w:r>
    </w:p>
    <w:p w:rsidR="00501B7F" w:rsidRPr="00F65089" w:rsidRDefault="00501B7F" w:rsidP="00FC4088">
      <w:pPr>
        <w:pStyle w:val="PURBullet"/>
        <w:keepNext/>
        <w:keepLines/>
        <w:ind w:left="720" w:hanging="274"/>
        <w:rPr>
          <w:lang w:val="pt-BR"/>
        </w:rPr>
      </w:pPr>
      <w:r w:rsidRPr="00F65089">
        <w:rPr>
          <w:lang w:val="pt-BR"/>
        </w:rPr>
        <w:t>(i) Acesso de “Leitura”, por qualquer meio, a dados contidos na Solução ERP ou</w:t>
      </w:r>
    </w:p>
    <w:p w:rsidR="00501B7F" w:rsidRPr="00F65089" w:rsidRDefault="00501B7F" w:rsidP="00FC4088">
      <w:pPr>
        <w:pStyle w:val="PURBullet"/>
        <w:keepNext/>
        <w:keepLines/>
        <w:ind w:left="720" w:hanging="274"/>
        <w:rPr>
          <w:lang w:val="pt-BR"/>
        </w:rPr>
      </w:pPr>
      <w:r w:rsidRPr="00F65089">
        <w:rPr>
          <w:lang w:val="pt-BR"/>
        </w:rPr>
        <w:t>(ii) Acesso de “gravação” conforme as limitações descritas na Definição de Usuário Limitada localizada neste link (</w:t>
      </w:r>
      <w:hyperlink r:id="rId158" w:history="1">
        <w:r w:rsidRPr="00F65089">
          <w:rPr>
            <w:rStyle w:val="Hyperlink"/>
            <w:lang w:val="pt-BR"/>
          </w:rPr>
          <w:t>http://go.microsoft.com/fwlink/?LinkId=266708</w:t>
        </w:r>
      </w:hyperlink>
      <w:r w:rsidRPr="00F65089">
        <w:rPr>
          <w:lang w:val="pt-BR"/>
        </w:rPr>
        <w:t>) por meio de qualquer cliente que acesse a Solução ERP por meio da API do Microsoft Dynamics NAV</w:t>
      </w:r>
    </w:p>
    <w:p w:rsidR="006659BE" w:rsidRPr="00F65089" w:rsidRDefault="006659BE" w:rsidP="006659BE">
      <w:pPr>
        <w:pStyle w:val="PURBody"/>
        <w:ind w:left="270"/>
        <w:rPr>
          <w:lang w:val="pt-BR"/>
        </w:rPr>
      </w:pPr>
      <w:r w:rsidRPr="00F65089">
        <w:rPr>
          <w:color w:val="404040"/>
          <w:szCs w:val="18"/>
          <w:lang w:val="pt-BR"/>
        </w:rPr>
        <w:t>Você deve alocar as SALs de Usuário Padrão ou SALs de Usuário Integrais a um usuário de Usuário Final. Você não pode alocar uma combinação de SALs de Usuário Integral e SALs de Usuário Padrão ao mesmo Usuário Final. Você também pode alocar SALs de Usuário Limitadas a usuários de Usuário Final</w:t>
      </w:r>
    </w:p>
    <w:p w:rsidR="009A48FC" w:rsidRPr="00F65089" w:rsidRDefault="009A48FC" w:rsidP="003D33E5">
      <w:pPr>
        <w:pStyle w:val="PURBlueStrong"/>
        <w:rPr>
          <w:lang w:val="pt-BR"/>
        </w:rPr>
      </w:pPr>
      <w:r w:rsidRPr="00F65089">
        <w:rPr>
          <w:rStyle w:val="PURBlueStrongChar"/>
          <w:smallCaps/>
          <w:lang w:val="pt-BR"/>
        </w:rPr>
        <w:t>Nenhuma SAL Exigida</w:t>
      </w:r>
    </w:p>
    <w:p w:rsidR="009A48FC" w:rsidRPr="00F65089" w:rsidRDefault="009A48FC" w:rsidP="003D33E5">
      <w:pPr>
        <w:pStyle w:val="PURBody-Indented"/>
        <w:rPr>
          <w:lang w:val="pt-BR"/>
        </w:rPr>
      </w:pPr>
      <w:r w:rsidRPr="00F65089">
        <w:rPr>
          <w:lang w:val="pt-BR"/>
        </w:rPr>
        <w:t>Não é necessário adquirir e atribuir uma SAL aos usuários empregados por terceiros que acessam o Microsoft Dynamics NAV 2013 R2 unicamente para prestar serviços de contabilidade ou de escrituração contábil complementares relacionados ao processo de auditoria.</w:t>
      </w:r>
    </w:p>
    <w:p w:rsidR="00CA63B9" w:rsidRPr="00F65089" w:rsidRDefault="00CA63B9" w:rsidP="003D33E5">
      <w:pPr>
        <w:pStyle w:val="PURBody-Indented"/>
        <w:rPr>
          <w:lang w:val="pt-BR"/>
        </w:rPr>
      </w:pPr>
      <w:r w:rsidRPr="00F65089">
        <w:rPr>
          <w:lang w:val="pt-BR"/>
        </w:rPr>
        <w:t>Você não precisa adquirir e atribuir uma SAL a usuários que são clientes de Usuário Final que acessam o Microsoft Dynamics NAV</w:t>
      </w:r>
      <w:r w:rsidR="00AC0CAE" w:rsidRPr="00F65089">
        <w:rPr>
          <w:lang w:val="pt-BR"/>
        </w:rPr>
        <w:t> </w:t>
      </w:r>
      <w:r w:rsidRPr="00F65089">
        <w:rPr>
          <w:lang w:val="pt-BR"/>
        </w:rPr>
        <w:t>2013 R2 por meio de Serviços da Web a menos que o Usuário Final esteja usando o Microsoft Dynamics NAV 2013 R2 na capacidade de um terceirizador de processo de negócios para seus clientes.</w:t>
      </w:r>
    </w:p>
    <w:p w:rsidR="006659BE" w:rsidRPr="00F65089" w:rsidRDefault="006659BE" w:rsidP="003D33E5">
      <w:pPr>
        <w:pStyle w:val="PURBody-Indented"/>
        <w:rPr>
          <w:lang w:val="pt-BR"/>
        </w:rPr>
      </w:pPr>
      <w:r w:rsidRPr="00F65089">
        <w:rPr>
          <w:lang w:val="pt-BR"/>
        </w:rPr>
        <w:t>Esses termos se aplicam ao Microsoft Dynamics NAV 2013 e Microsoft Dynamics NAV 2013 R2. Esses termos não se aplicam a</w:t>
      </w:r>
      <w:r w:rsidR="00AC0CAE" w:rsidRPr="00F65089">
        <w:rPr>
          <w:lang w:val="pt-BR"/>
        </w:rPr>
        <w:t> </w:t>
      </w:r>
      <w:r w:rsidRPr="00F65089">
        <w:rPr>
          <w:lang w:val="pt-BR"/>
        </w:rPr>
        <w:t>versões anteriores do Microsoft Dynamics NAV 2013.</w:t>
      </w:r>
    </w:p>
    <w:p w:rsidR="009A4C7C" w:rsidRPr="00F65089" w:rsidRDefault="009A4C7C" w:rsidP="009A4C7C">
      <w:pPr>
        <w:pStyle w:val="PURBlueStrong"/>
        <w:rPr>
          <w:lang w:val="pt-BR"/>
        </w:rPr>
      </w:pPr>
      <w:r w:rsidRPr="00F65089">
        <w:rPr>
          <w:rStyle w:val="PURBlueStrongChar"/>
          <w:smallCaps/>
          <w:lang w:val="pt-BR"/>
        </w:rPr>
        <w:t>Localizações e Traduções</w:t>
      </w:r>
    </w:p>
    <w:p w:rsidR="009A4C7C" w:rsidRPr="00F65089" w:rsidRDefault="009A4C7C" w:rsidP="009A4C7C">
      <w:pPr>
        <w:pStyle w:val="PURBody-Indented"/>
        <w:rPr>
          <w:lang w:val="pt-BR"/>
        </w:rPr>
      </w:pPr>
      <w:r w:rsidRPr="00F65089">
        <w:rPr>
          <w:lang w:val="pt-BR"/>
        </w:rPr>
        <w:t xml:space="preserve">Para obter uma lista das regiões geográficas e dos idiomas nos quais o software foi localizado e onde a Microsoft geralmente disponibiliza o produto, consulte o site </w:t>
      </w:r>
      <w:hyperlink r:id="rId159" w:history="1">
        <w:r w:rsidRPr="00F65089">
          <w:rPr>
            <w:rStyle w:val="Hyperlink"/>
            <w:lang w:val="pt-BR"/>
          </w:rPr>
          <w:t>http://www.microsoft.com/dynamics/en/us/products/nav-availability.aspx</w:t>
        </w:r>
      </w:hyperlink>
      <w:r w:rsidRPr="00F65089">
        <w:rPr>
          <w:lang w:val="pt-BR"/>
        </w:rPr>
        <w:t>.</w:t>
      </w:r>
    </w:p>
    <w:p w:rsidR="009A4C7C" w:rsidRPr="00F65089" w:rsidRDefault="009A4C7C" w:rsidP="009A4C7C">
      <w:pPr>
        <w:pStyle w:val="PURBody-Indented"/>
        <w:rPr>
          <w:lang w:val="pt-BR"/>
        </w:rPr>
      </w:pPr>
      <w:r w:rsidRPr="00F65089">
        <w:rPr>
          <w:lang w:val="pt-BR"/>
        </w:rPr>
        <w:t>A Microsoft compreende que, em algumas ocasiões, você quer usar determinados módulos ou recursos que foram localizados e/ou</w:t>
      </w:r>
      <w:r w:rsidR="00AC0CAE" w:rsidRPr="00F65089">
        <w:rPr>
          <w:lang w:val="pt-BR"/>
        </w:rPr>
        <w:t> </w:t>
      </w:r>
      <w:r w:rsidRPr="00F65089">
        <w:rPr>
          <w:lang w:val="pt-BR"/>
        </w:rPr>
        <w:t xml:space="preserve">traduzidos para uma região específica e usá-los fora da região geográfica para a qual foram criados. Como as leis e os regulamentos variam de uma região para outra, as diferenças nas leis ou nos regulamentos podem afetar o uso da funcionalidade </w:t>
      </w:r>
      <w:r w:rsidRPr="00F65089">
        <w:rPr>
          <w:lang w:val="pt-BR"/>
        </w:rPr>
        <w:lastRenderedPageBreak/>
        <w:t>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rsidR="009A4C7C" w:rsidRPr="00F65089" w:rsidRDefault="009A4C7C" w:rsidP="009A4C7C">
      <w:pPr>
        <w:pStyle w:val="PURBody-Indented"/>
        <w:rPr>
          <w:lang w:val="pt-BR"/>
        </w:rPr>
      </w:pPr>
      <w:r w:rsidRPr="00F65089">
        <w:rPr>
          <w:lang w:val="pt-BR"/>
        </w:rPr>
        <w:t>Se você desejar realizar localizações e/ou traduções do software, deverá ter um MPLLA (Contrato de Licença de Localização</w:t>
      </w:r>
      <w:r w:rsidR="00AC0CAE" w:rsidRPr="00F65089">
        <w:rPr>
          <w:lang w:val="pt-BR"/>
        </w:rPr>
        <w:t> </w:t>
      </w:r>
      <w:r w:rsidRPr="00F65089">
        <w:rPr>
          <w:lang w:val="pt-BR"/>
        </w:rPr>
        <w:t>e</w:t>
      </w:r>
      <w:r w:rsidR="00AC0CAE" w:rsidRPr="00F65089">
        <w:rPr>
          <w:lang w:val="pt-BR"/>
        </w:rPr>
        <w:t> </w:t>
      </w:r>
      <w:r w:rsidRPr="00F65089">
        <w:rPr>
          <w:lang w:val="pt-BR"/>
        </w:rPr>
        <w:t>Tradução de Parceiro Principal da Microsoft) atual e válido. Para obter mais informações sobre o MPLLA e</w:t>
      </w:r>
      <w:r w:rsidR="00AC0CAE" w:rsidRPr="00F65089">
        <w:rPr>
          <w:lang w:val="pt-BR"/>
        </w:rPr>
        <w:t> </w:t>
      </w:r>
      <w:r w:rsidRPr="00F65089">
        <w:rPr>
          <w:lang w:val="pt-BR"/>
        </w:rPr>
        <w:t>o</w:t>
      </w:r>
      <w:r w:rsidR="00AC0CAE" w:rsidRPr="00F65089">
        <w:rPr>
          <w:lang w:val="pt-BR"/>
        </w:rPr>
        <w:t> </w:t>
      </w:r>
      <w:r w:rsidRPr="00F65089">
        <w:rPr>
          <w:lang w:val="pt-BR"/>
        </w:rPr>
        <w:t xml:space="preserve">Programa de Licenciamento de Localização e Tradução de Parceiro do Microsoft Dynamics, consulte o site </w:t>
      </w:r>
      <w:hyperlink r:id="rId160" w:history="1">
        <w:r w:rsidRPr="00F65089">
          <w:rPr>
            <w:rStyle w:val="Hyperlink"/>
            <w:lang w:val="pt-BR"/>
          </w:rPr>
          <w:t>https://mbs.microsoft.com/partnersource/partneressentials/pllp</w:t>
        </w:r>
      </w:hyperlink>
      <w:r w:rsidRPr="00F65089">
        <w:rPr>
          <w:lang w:val="pt-BR"/>
        </w:rPr>
        <w:t xml:space="preserve"> ou entre em contato com o Gerente de Conta de Parceiro.</w:t>
      </w:r>
    </w:p>
    <w:p w:rsidR="009A4C7C"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9A4C7C" w:rsidRPr="00F65089" w:rsidRDefault="009A4C7C" w:rsidP="009A4C7C">
      <w:pPr>
        <w:pStyle w:val="PURProductName"/>
        <w:rPr>
          <w:lang w:val="pt-BR"/>
        </w:rPr>
      </w:pPr>
      <w:bookmarkStart w:id="571" w:name="_Toc299519129"/>
      <w:bookmarkStart w:id="572" w:name="_Toc299531561"/>
      <w:bookmarkStart w:id="573" w:name="_Toc299531885"/>
      <w:bookmarkStart w:id="574" w:name="_Toc299957168"/>
      <w:bookmarkStart w:id="575" w:name="_Toc346536869"/>
      <w:bookmarkStart w:id="576" w:name="_Toc346895320"/>
      <w:bookmarkStart w:id="577" w:name="_Toc339280333"/>
      <w:bookmarkStart w:id="578" w:name="_Toc339280476"/>
      <w:bookmarkStart w:id="579" w:name="_Toc363552806"/>
      <w:bookmarkStart w:id="580" w:name="_Toc363552869"/>
      <w:bookmarkStart w:id="581" w:name="_Toc378682168"/>
      <w:bookmarkStart w:id="582" w:name="_Toc378682270"/>
      <w:bookmarkStart w:id="583" w:name="_Toc371268282"/>
      <w:bookmarkStart w:id="584" w:name="_Toc371268348"/>
      <w:bookmarkStart w:id="585" w:name="_Toc379278485"/>
      <w:bookmarkStart w:id="586" w:name="_Toc379278547"/>
      <w:bookmarkStart w:id="587" w:name="_Toc388603306"/>
      <w:bookmarkStart w:id="588" w:name="_Toc388603478"/>
      <w:r w:rsidRPr="00F65089">
        <w:rPr>
          <w:lang w:val="pt-BR"/>
        </w:rPr>
        <w:t>Microsoft Dynamics SL 2011</w:t>
      </w:r>
      <w:bookmarkEnd w:id="571"/>
      <w:bookmarkEnd w:id="572"/>
      <w:bookmarkEnd w:id="573"/>
      <w:bookmarkEnd w:id="574"/>
      <w:bookmarkEnd w:id="575"/>
      <w:bookmarkEnd w:id="576"/>
      <w:bookmarkEnd w:id="577"/>
      <w:bookmarkEnd w:id="578"/>
      <w:bookmarkEnd w:id="579"/>
      <w:bookmarkEnd w:id="580"/>
      <w:bookmarkEnd w:id="581"/>
      <w:bookmarkEnd w:id="582"/>
      <w:bookmarkEnd w:id="583"/>
      <w:bookmarkEnd w:id="584"/>
      <w:bookmarkEnd w:id="585"/>
      <w:bookmarkEnd w:id="586"/>
      <w:bookmarkEnd w:id="587"/>
      <w:bookmarkEnd w:id="588"/>
      <w:r w:rsidR="00061C1C">
        <w:fldChar w:fldCharType="begin"/>
      </w:r>
      <w:r w:rsidRPr="00F65089">
        <w:rPr>
          <w:lang w:val="pt-BR"/>
        </w:rPr>
        <w:instrText>XE "Microsoft Dynamics SL 2011"</w:instrText>
      </w:r>
      <w:r w:rsidR="00061C1C">
        <w:fldChar w:fldCharType="end"/>
      </w:r>
    </w:p>
    <w:p w:rsidR="009A4C7C" w:rsidRPr="00F65089" w:rsidRDefault="009A4C7C" w:rsidP="009A4C7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rsidTr="0015145F">
        <w:tc>
          <w:tcPr>
            <w:tcW w:w="2500" w:type="pct"/>
            <w:tcBorders>
              <w:top w:val="single" w:sz="4" w:space="0" w:color="auto"/>
              <w:bottom w:val="nil"/>
            </w:tcBorders>
          </w:tcPr>
          <w:p w:rsidR="0015145F" w:rsidRPr="00F65089" w:rsidRDefault="0015145F" w:rsidP="00831C1F">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500" w:type="pct"/>
            <w:tcBorders>
              <w:top w:val="single" w:sz="4" w:space="0" w:color="auto"/>
              <w:bottom w:val="nil"/>
            </w:tcBorders>
          </w:tcPr>
          <w:p w:rsidR="0015145F" w:rsidRPr="003667B6" w:rsidRDefault="0015145F" w:rsidP="00831C1F">
            <w:pPr>
              <w:pStyle w:val="PURLMSH"/>
            </w:pPr>
            <w:r>
              <w:t xml:space="preserve">Consulte Notificações Aplicáveis: </w:t>
            </w:r>
            <w:r>
              <w:rPr>
                <w:b/>
              </w:rPr>
              <w:t>Não</w:t>
            </w:r>
          </w:p>
        </w:tc>
      </w:tr>
      <w:tr w:rsidR="007331A1" w:rsidRPr="00280ABB" w:rsidTr="0015145F">
        <w:tc>
          <w:tcPr>
            <w:tcW w:w="2500" w:type="pct"/>
            <w:tcBorders>
              <w:top w:val="single" w:sz="4" w:space="0" w:color="auto"/>
              <w:bottom w:val="nil"/>
            </w:tcBorders>
          </w:tcPr>
          <w:p w:rsidR="007331A1" w:rsidRPr="00F65089" w:rsidRDefault="007331A1" w:rsidP="00831C1F">
            <w:pPr>
              <w:pStyle w:val="PURLMSH"/>
              <w:rPr>
                <w:lang w:val="pt-BR"/>
              </w:rPr>
            </w:pPr>
            <w:r w:rsidRPr="00F65089">
              <w:rPr>
                <w:lang w:val="pt-BR"/>
              </w:rPr>
              <w:t xml:space="preserve">Software Adicional/Cliente: </w:t>
            </w:r>
            <w:r w:rsidRPr="00F65089">
              <w:rPr>
                <w:b/>
                <w:lang w:val="pt-BR"/>
              </w:rPr>
              <w:t>Sim</w:t>
            </w:r>
            <w:r w:rsidR="005B708F">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500" w:type="pct"/>
            <w:tcBorders>
              <w:top w:val="single" w:sz="4" w:space="0" w:color="auto"/>
              <w:bottom w:val="nil"/>
            </w:tcBorders>
          </w:tcPr>
          <w:p w:rsidR="007331A1" w:rsidRPr="00F65089" w:rsidRDefault="007331A1" w:rsidP="00831C1F">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9A4C7C" w:rsidRPr="00280ABB" w:rsidTr="0015145F">
        <w:tblPrEx>
          <w:tblBorders>
            <w:top w:val="none" w:sz="0" w:space="0" w:color="auto"/>
            <w:bottom w:val="none" w:sz="0" w:space="0" w:color="auto"/>
          </w:tblBorders>
        </w:tblPrEx>
        <w:tc>
          <w:tcPr>
            <w:tcW w:w="5000" w:type="pct"/>
            <w:gridSpan w:val="2"/>
            <w:shd w:val="clear" w:color="auto" w:fill="E5EEF7"/>
          </w:tcPr>
          <w:p w:rsidR="009A4C7C" w:rsidRPr="00F65089" w:rsidRDefault="009A4C7C" w:rsidP="009A4C7C">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15145F" w:rsidRPr="003528B0" w:rsidTr="0015145F">
        <w:tblPrEx>
          <w:tblBorders>
            <w:top w:val="none" w:sz="0" w:space="0" w:color="auto"/>
            <w:bottom w:val="none" w:sz="0" w:space="0" w:color="auto"/>
          </w:tblBorders>
        </w:tblPrEx>
        <w:tc>
          <w:tcPr>
            <w:tcW w:w="2500" w:type="pct"/>
          </w:tcPr>
          <w:p w:rsidR="0015145F" w:rsidRPr="00F65089" w:rsidRDefault="0015145F" w:rsidP="00984DEA">
            <w:pPr>
              <w:pStyle w:val="PURBody"/>
              <w:rPr>
                <w:lang w:val="pt-BR"/>
              </w:rPr>
            </w:pPr>
            <w:r w:rsidRPr="00F65089">
              <w:rPr>
                <w:lang w:val="pt-BR"/>
              </w:rPr>
              <w:t xml:space="preserve">Quando o licenciamento é feito de acordo com o modelo SAL, </w:t>
            </w:r>
            <w:r w:rsidRPr="00F65089">
              <w:rPr>
                <w:b/>
                <w:lang w:val="pt-BR"/>
              </w:rPr>
              <w:t>são necessários:</w:t>
            </w:r>
          </w:p>
          <w:p w:rsidR="0015145F" w:rsidRPr="00F65089" w:rsidRDefault="0015145F" w:rsidP="00610A59">
            <w:pPr>
              <w:pStyle w:val="PURBullet-Indented"/>
              <w:numPr>
                <w:ilvl w:val="0"/>
                <w:numId w:val="67"/>
              </w:numPr>
              <w:ind w:left="486" w:hanging="216"/>
              <w:rPr>
                <w:lang w:val="pt-BR"/>
              </w:rPr>
            </w:pPr>
            <w:r w:rsidRPr="00F65089">
              <w:rPr>
                <w:lang w:val="pt-BR"/>
              </w:rPr>
              <w:t>SAL de Usuário Integral do Dynamics AM</w:t>
            </w:r>
            <w:r w:rsidRPr="00F65089">
              <w:rPr>
                <w:vertAlign w:val="superscript"/>
                <w:lang w:val="pt-BR"/>
              </w:rPr>
              <w:t>1</w:t>
            </w:r>
            <w:r w:rsidRPr="00F65089">
              <w:rPr>
                <w:b/>
                <w:lang w:val="pt-BR"/>
              </w:rPr>
              <w:t>ou</w:t>
            </w:r>
          </w:p>
          <w:p w:rsidR="0015145F" w:rsidRPr="00F65089" w:rsidRDefault="0015145F" w:rsidP="00610A59">
            <w:pPr>
              <w:pStyle w:val="PURBullet-Indented"/>
              <w:numPr>
                <w:ilvl w:val="0"/>
                <w:numId w:val="67"/>
              </w:numPr>
              <w:ind w:left="486" w:hanging="216"/>
              <w:rPr>
                <w:lang w:val="pt-BR"/>
              </w:rPr>
            </w:pPr>
            <w:r w:rsidRPr="00F65089">
              <w:rPr>
                <w:lang w:val="pt-BR"/>
              </w:rPr>
              <w:t>SAL de Usuário Parcial do Dynamics AM</w:t>
            </w:r>
            <w:r w:rsidRPr="005B708F">
              <w:rPr>
                <w:lang w:val="pt-BR"/>
              </w:rPr>
              <w:t>1ou</w:t>
            </w:r>
          </w:p>
          <w:p w:rsidR="0015145F" w:rsidRPr="00F65089" w:rsidRDefault="0015145F" w:rsidP="00610A59">
            <w:pPr>
              <w:pStyle w:val="PURBullet-Indented"/>
              <w:numPr>
                <w:ilvl w:val="0"/>
                <w:numId w:val="67"/>
              </w:numPr>
              <w:ind w:left="486" w:hanging="216"/>
              <w:rPr>
                <w:lang w:val="pt-BR"/>
              </w:rPr>
            </w:pPr>
            <w:r w:rsidRPr="00F65089">
              <w:rPr>
                <w:lang w:val="pt-BR"/>
              </w:rPr>
              <w:t>SAL de Usuário ESS do Dynamics AM</w:t>
            </w:r>
            <w:r w:rsidRPr="00F65089">
              <w:rPr>
                <w:vertAlign w:val="superscript"/>
                <w:lang w:val="pt-BR"/>
              </w:rPr>
              <w:t>1</w:t>
            </w:r>
            <w:r w:rsidRPr="00F65089">
              <w:rPr>
                <w:b/>
                <w:lang w:val="pt-BR"/>
              </w:rPr>
              <w:t>ou</w:t>
            </w:r>
          </w:p>
        </w:tc>
        <w:tc>
          <w:tcPr>
            <w:tcW w:w="2500" w:type="pct"/>
          </w:tcPr>
          <w:p w:rsidR="0015145F" w:rsidRPr="00F65089" w:rsidRDefault="0015145F" w:rsidP="00984DEA">
            <w:pPr>
              <w:pStyle w:val="PURBody"/>
              <w:rPr>
                <w:lang w:val="pt-BR"/>
              </w:rPr>
            </w:pPr>
          </w:p>
          <w:p w:rsidR="0015145F" w:rsidRPr="00F65089" w:rsidRDefault="0015145F" w:rsidP="00610A59">
            <w:pPr>
              <w:pStyle w:val="PURBullet-Indented"/>
              <w:numPr>
                <w:ilvl w:val="0"/>
                <w:numId w:val="67"/>
              </w:numPr>
              <w:ind w:left="486" w:hanging="216"/>
              <w:rPr>
                <w:lang w:val="pt-BR"/>
              </w:rPr>
            </w:pPr>
            <w:r w:rsidRPr="00F65089">
              <w:rPr>
                <w:lang w:val="pt-BR"/>
              </w:rPr>
              <w:t>SAL de Usuário Integral do Dynamics BE</w:t>
            </w:r>
            <w:r w:rsidRPr="00F65089">
              <w:rPr>
                <w:vertAlign w:val="superscript"/>
                <w:lang w:val="pt-BR"/>
              </w:rPr>
              <w:t>2</w:t>
            </w:r>
            <w:r w:rsidRPr="00F65089">
              <w:rPr>
                <w:b/>
                <w:lang w:val="pt-BR"/>
              </w:rPr>
              <w:t>ou</w:t>
            </w:r>
          </w:p>
          <w:p w:rsidR="0015145F" w:rsidRPr="00F65089" w:rsidRDefault="0015145F" w:rsidP="00610A59">
            <w:pPr>
              <w:pStyle w:val="PURBullet-Indented"/>
              <w:numPr>
                <w:ilvl w:val="0"/>
                <w:numId w:val="67"/>
              </w:numPr>
              <w:ind w:left="486" w:hanging="216"/>
              <w:rPr>
                <w:lang w:val="pt-BR"/>
              </w:rPr>
            </w:pPr>
            <w:r w:rsidRPr="00F65089">
              <w:rPr>
                <w:lang w:val="pt-BR"/>
              </w:rPr>
              <w:t>SAL de Usuário Parcial do Dynamics BE</w:t>
            </w:r>
            <w:r w:rsidRPr="00F65089">
              <w:rPr>
                <w:vertAlign w:val="superscript"/>
                <w:lang w:val="pt-BR"/>
              </w:rPr>
              <w:t>2</w:t>
            </w:r>
          </w:p>
          <w:p w:rsidR="0015145F" w:rsidRPr="006F077C" w:rsidRDefault="0015145F" w:rsidP="00830DCA">
            <w:pPr>
              <w:pStyle w:val="PURBullet-Indented"/>
              <w:ind w:left="810"/>
            </w:pPr>
            <w:r>
              <w:rPr>
                <w:vertAlign w:val="superscript"/>
              </w:rPr>
              <w:t>1</w:t>
            </w:r>
            <w:r>
              <w:t xml:space="preserve"> para Advanced Management Edition</w:t>
            </w:r>
          </w:p>
          <w:p w:rsidR="0015145F" w:rsidRPr="003528B0" w:rsidRDefault="0015145F" w:rsidP="00830DCA">
            <w:pPr>
              <w:pStyle w:val="PURBullet-Indented"/>
              <w:ind w:left="810"/>
              <w:rPr>
                <w:b/>
                <w:bCs/>
              </w:rPr>
            </w:pPr>
            <w:r>
              <w:rPr>
                <w:vertAlign w:val="superscript"/>
              </w:rPr>
              <w:t>2</w:t>
            </w:r>
            <w:r>
              <w:t xml:space="preserve"> para Business Essentials Edition</w:t>
            </w:r>
          </w:p>
        </w:tc>
      </w:tr>
    </w:tbl>
    <w:p w:rsidR="009A4C7C" w:rsidRPr="00F65089" w:rsidRDefault="001F0EC7" w:rsidP="0074358E">
      <w:pPr>
        <w:pStyle w:val="PURADDITIONALTERMSHEADERMB"/>
        <w:keepNext/>
        <w:keepLines/>
        <w:rPr>
          <w:lang w:val="pt-BR"/>
        </w:rPr>
      </w:pPr>
      <w:r w:rsidRPr="00F65089">
        <w:rPr>
          <w:lang w:val="pt-BR"/>
        </w:rPr>
        <w:t>Termos Adicionais:</w:t>
      </w:r>
    </w:p>
    <w:p w:rsidR="002A34F3" w:rsidRPr="00F65089" w:rsidRDefault="002A34F3" w:rsidP="0074358E">
      <w:pPr>
        <w:pStyle w:val="PURBlueStrong"/>
        <w:rPr>
          <w:lang w:val="pt-BR"/>
        </w:rPr>
      </w:pPr>
      <w:r w:rsidRPr="00F65089">
        <w:rPr>
          <w:rStyle w:val="PURBlueStrongChar"/>
          <w:smallCaps/>
          <w:lang w:val="pt-BR"/>
        </w:rPr>
        <w:t>Direitos de Downgrade</w:t>
      </w:r>
    </w:p>
    <w:p w:rsidR="002A34F3" w:rsidRPr="001F6457" w:rsidRDefault="002A34F3" w:rsidP="0074358E">
      <w:pPr>
        <w:pStyle w:val="PURBlueStrong"/>
        <w:rPr>
          <w:spacing w:val="0"/>
          <w:lang w:val="pt-BR"/>
        </w:rPr>
      </w:pPr>
      <w:r w:rsidRPr="001F6457">
        <w:rPr>
          <w:smallCaps w:val="0"/>
          <w:color w:val="404040" w:themeColor="text1" w:themeTint="BF"/>
          <w:spacing w:val="0"/>
          <w:lang w:val="pt-BR"/>
        </w:rPr>
        <w:t>Você só pode usar a versão do software imediatamente antes da versão atual, conforme permitido de acordo com os “Direitos de Uso de Outras Versões” nos Termos Universais de Licença deste documento.</w:t>
      </w:r>
    </w:p>
    <w:p w:rsidR="009A4C7C" w:rsidRPr="00F65089" w:rsidRDefault="00F3324F" w:rsidP="00F3324F">
      <w:pPr>
        <w:pStyle w:val="PURBlueStrong-Indented"/>
        <w:rPr>
          <w:lang w:val="pt-BR"/>
        </w:rPr>
      </w:pPr>
      <w:r w:rsidRPr="00F65089">
        <w:rPr>
          <w:lang w:val="pt-BR"/>
        </w:rPr>
        <w:t>Tipos de SAL</w:t>
      </w:r>
    </w:p>
    <w:p w:rsidR="009A4C7C" w:rsidRPr="00F65089" w:rsidRDefault="009A4C7C" w:rsidP="009A4C7C">
      <w:pPr>
        <w:pStyle w:val="PURBody-Indented"/>
        <w:rPr>
          <w:lang w:val="pt-BR"/>
        </w:rPr>
      </w:pPr>
      <w:r w:rsidRPr="00F65089">
        <w:rPr>
          <w:iCs/>
          <w:szCs w:val="18"/>
          <w:lang w:val="pt-BR"/>
        </w:rPr>
        <w:t>Existem três tipos de SALs</w:t>
      </w:r>
      <w:r w:rsidRPr="00F65089">
        <w:rPr>
          <w:lang w:val="pt-BR"/>
        </w:rPr>
        <w:t>. As SALs também estão sujeitas a edições</w:t>
      </w:r>
      <w:r w:rsidRPr="00F65089">
        <w:rPr>
          <w:szCs w:val="18"/>
          <w:lang w:val="pt-BR"/>
        </w:rPr>
        <w:t>.</w:t>
      </w:r>
    </w:p>
    <w:p w:rsidR="009A4C7C" w:rsidRPr="00F65089" w:rsidRDefault="009A4C7C" w:rsidP="00610A59">
      <w:pPr>
        <w:pStyle w:val="PURBullet-Indented"/>
        <w:numPr>
          <w:ilvl w:val="0"/>
          <w:numId w:val="68"/>
        </w:numPr>
        <w:ind w:left="486" w:hanging="216"/>
        <w:rPr>
          <w:lang w:val="pt-BR"/>
        </w:rPr>
      </w:pPr>
      <w:r w:rsidRPr="00F65089">
        <w:rPr>
          <w:rFonts w:cs="Arial"/>
          <w:b/>
          <w:lang w:val="pt-BR"/>
        </w:rPr>
        <w:t>Usuário Integral:</w:t>
      </w:r>
      <w:r w:rsidRPr="00F65089">
        <w:rPr>
          <w:rFonts w:cs="Arial"/>
          <w:lang w:val="pt-BR"/>
        </w:rPr>
        <w:t xml:space="preserve"> tipo de licença que permite o acesso integral ao banco de dados do sistema por qualquer meio de acesso.</w:t>
      </w:r>
      <w:r w:rsidRPr="00F65089">
        <w:rPr>
          <w:lang w:val="pt-BR"/>
        </w:rPr>
        <w:t xml:space="preserve"> Um “banco de dados do sistema” significa o banco de dados subjacente que controla os usuários e as unidades de relatório financeiro.</w:t>
      </w:r>
    </w:p>
    <w:p w:rsidR="009A4C7C" w:rsidRPr="00F65089" w:rsidRDefault="009A4C7C" w:rsidP="00610A59">
      <w:pPr>
        <w:pStyle w:val="PURBullet-Indented"/>
        <w:numPr>
          <w:ilvl w:val="0"/>
          <w:numId w:val="68"/>
        </w:numPr>
        <w:ind w:left="486" w:hanging="216"/>
        <w:rPr>
          <w:lang w:val="pt-BR"/>
        </w:rPr>
      </w:pPr>
      <w:r w:rsidRPr="00F65089">
        <w:rPr>
          <w:b/>
          <w:lang w:val="pt-BR"/>
        </w:rPr>
        <w:t>Usuário Parcial:</w:t>
      </w:r>
      <w:r w:rsidRPr="00F65089">
        <w:rPr>
          <w:lang w:val="pt-BR"/>
        </w:rPr>
        <w:t xml:space="preserve"> tipo de licença que permite o acesso limitado ao banco de dados do sistema por outros meios além do cliente pleno do Microsoft Dynamics. Cliente pleno do Microsoft Dynamics é um meio de acesso ao banco de dados do sistema que usa a interface de usuário do produto integral, o que permite a disponibilidade do recurso completo no Microsoft Dynamics.</w:t>
      </w:r>
    </w:p>
    <w:p w:rsidR="009A4C7C" w:rsidRPr="00F65089" w:rsidRDefault="009A4C7C" w:rsidP="00610A59">
      <w:pPr>
        <w:pStyle w:val="PURBullet-Indented"/>
        <w:numPr>
          <w:ilvl w:val="0"/>
          <w:numId w:val="68"/>
        </w:numPr>
        <w:ind w:left="486" w:hanging="216"/>
        <w:rPr>
          <w:lang w:val="pt-BR"/>
        </w:rPr>
      </w:pPr>
      <w:r w:rsidRPr="00F65089">
        <w:rPr>
          <w:b/>
          <w:lang w:val="pt-BR"/>
        </w:rPr>
        <w:t>Autoatendimento do Funcionário:</w:t>
      </w:r>
      <w:r w:rsidRPr="00F65089">
        <w:rPr>
          <w:lang w:val="pt-BR"/>
        </w:rPr>
        <w:t xml:space="preserve"> licença que permite (i) acesso limitado ao banco de dados do sistema por outros meios além do cliente pleno do Microsoft Dynamics e (ii) restringe esse acesso ao seguinte conjunto de recursos separado:</w:t>
      </w:r>
    </w:p>
    <w:p w:rsidR="009A4C7C" w:rsidRPr="00F65089" w:rsidRDefault="009A4C7C" w:rsidP="00610A59">
      <w:pPr>
        <w:pStyle w:val="PURBullet-Indented"/>
        <w:numPr>
          <w:ilvl w:val="0"/>
          <w:numId w:val="68"/>
        </w:numPr>
        <w:ind w:left="486" w:hanging="216"/>
        <w:rPr>
          <w:lang w:val="pt-BR"/>
        </w:rPr>
      </w:pPr>
      <w:r w:rsidRPr="00F65089">
        <w:rPr>
          <w:b/>
          <w:lang w:val="pt-BR"/>
        </w:rPr>
        <w:t>Administração do Funcionário:</w:t>
      </w:r>
      <w:r w:rsidRPr="00F65089">
        <w:rPr>
          <w:lang w:val="pt-BR"/>
        </w:rPr>
        <w:t xml:space="preserve"> gerenciamento de dados e perfil do próprio usuário residente no banco de dados do sistema.</w:t>
      </w:r>
    </w:p>
    <w:p w:rsidR="009A4C7C" w:rsidRPr="00F65089" w:rsidRDefault="009A4C7C" w:rsidP="00610A59">
      <w:pPr>
        <w:pStyle w:val="PURBullet-Indented"/>
        <w:numPr>
          <w:ilvl w:val="0"/>
          <w:numId w:val="68"/>
        </w:numPr>
        <w:ind w:left="486" w:hanging="216"/>
        <w:rPr>
          <w:lang w:val="pt-BR"/>
        </w:rPr>
      </w:pPr>
      <w:r w:rsidRPr="00F65089">
        <w:rPr>
          <w:b/>
          <w:lang w:val="pt-BR"/>
        </w:rPr>
        <w:t>Horário e Acompanhamento de Funcionário:</w:t>
      </w:r>
      <w:r w:rsidRPr="00F65089">
        <w:rPr>
          <w:lang w:val="pt-BR"/>
        </w:rPr>
        <w:t xml:space="preserve"> entrada do registro de horas trabalhadas e dados com horário de início e</w:t>
      </w:r>
      <w:r w:rsidR="00AC0CAE" w:rsidRPr="00F65089">
        <w:rPr>
          <w:lang w:val="pt-BR"/>
        </w:rPr>
        <w:t> </w:t>
      </w:r>
      <w:r w:rsidRPr="00F65089">
        <w:rPr>
          <w:lang w:val="pt-BR"/>
        </w:rPr>
        <w:t>término de tarefas correspondentes ao usuário.</w:t>
      </w:r>
    </w:p>
    <w:p w:rsidR="009A4C7C" w:rsidRPr="00F65089" w:rsidRDefault="009A4C7C" w:rsidP="00610A59">
      <w:pPr>
        <w:pStyle w:val="PURBullet-Indented"/>
        <w:numPr>
          <w:ilvl w:val="0"/>
          <w:numId w:val="68"/>
        </w:numPr>
        <w:ind w:left="486" w:hanging="216"/>
        <w:rPr>
          <w:lang w:val="pt-BR"/>
        </w:rPr>
      </w:pPr>
      <w:r w:rsidRPr="00F65089">
        <w:rPr>
          <w:b/>
          <w:lang w:val="pt-BR"/>
        </w:rPr>
        <w:t>Viagem e Despesas do Funcionário:</w:t>
      </w:r>
      <w:r w:rsidRPr="00F65089">
        <w:rPr>
          <w:lang w:val="pt-BR"/>
        </w:rPr>
        <w:t xml:space="preserve"> entrada e atualização dos dados do usuário relacionados aos requisitos de despesas e</w:t>
      </w:r>
      <w:r w:rsidR="00AC0CAE" w:rsidRPr="00F65089">
        <w:rPr>
          <w:lang w:val="pt-BR"/>
        </w:rPr>
        <w:t> </w:t>
      </w:r>
      <w:r w:rsidRPr="00F65089">
        <w:rPr>
          <w:lang w:val="pt-BR"/>
        </w:rPr>
        <w:t>viagem.</w:t>
      </w:r>
    </w:p>
    <w:p w:rsidR="009A4C7C" w:rsidRPr="00F65089" w:rsidRDefault="009A4C7C" w:rsidP="00610A59">
      <w:pPr>
        <w:pStyle w:val="PURBullet-Indented"/>
        <w:numPr>
          <w:ilvl w:val="0"/>
          <w:numId w:val="68"/>
        </w:numPr>
        <w:ind w:left="486" w:hanging="216"/>
        <w:rPr>
          <w:lang w:val="pt-BR"/>
        </w:rPr>
      </w:pPr>
      <w:r w:rsidRPr="00F65089">
        <w:rPr>
          <w:b/>
          <w:lang w:val="pt-BR"/>
        </w:rPr>
        <w:t xml:space="preserve">Solicitações do Funcionário: </w:t>
      </w:r>
      <w:r w:rsidRPr="00F65089">
        <w:rPr>
          <w:lang w:val="pt-BR"/>
        </w:rPr>
        <w:t>apresentação de solicitações do usuário limitadas a suas próprias finalidades, como compra ou serviços pessoais ou atestados.</w:t>
      </w:r>
    </w:p>
    <w:p w:rsidR="009A4C7C" w:rsidRPr="00F65089" w:rsidRDefault="009A4C7C" w:rsidP="00F60F84">
      <w:pPr>
        <w:pStyle w:val="PURBlueStrong-Indented"/>
        <w:contextualSpacing/>
        <w:rPr>
          <w:lang w:val="pt-BR"/>
        </w:rPr>
      </w:pPr>
      <w:r w:rsidRPr="00F65089">
        <w:rPr>
          <w:lang w:val="pt-BR"/>
        </w:rPr>
        <w:t>Edições de SAL</w:t>
      </w:r>
    </w:p>
    <w:p w:rsidR="009A4C7C" w:rsidRPr="00AA0BD3" w:rsidRDefault="009A4C7C" w:rsidP="00F60F84">
      <w:pPr>
        <w:pStyle w:val="PURBody-Indented"/>
        <w:spacing w:line="240" w:lineRule="exact"/>
        <w:contextualSpacing/>
        <w:rPr>
          <w:szCs w:val="18"/>
          <w:lang w:val="pt-BR"/>
        </w:rPr>
      </w:pPr>
      <w:r w:rsidRPr="00AA0BD3">
        <w:rPr>
          <w:szCs w:val="18"/>
          <w:lang w:val="pt-BR"/>
        </w:rPr>
        <w:t>Você deve escolher entre duas edições de SAL do Microsoft Dynamics. Sua escolha da edição de SAL vale para todas as SALs.</w:t>
      </w:r>
    </w:p>
    <w:p w:rsidR="00F3324F" w:rsidRPr="00AA0BD3" w:rsidRDefault="009A4C7C" w:rsidP="00F60F84">
      <w:pPr>
        <w:pStyle w:val="PURBody-Indented"/>
        <w:spacing w:line="240" w:lineRule="exact"/>
        <w:ind w:left="274"/>
        <w:contextualSpacing/>
        <w:rPr>
          <w:szCs w:val="18"/>
          <w:lang w:val="pt-BR"/>
        </w:rPr>
      </w:pPr>
      <w:r w:rsidRPr="00AA0BD3">
        <w:rPr>
          <w:szCs w:val="18"/>
          <w:lang w:val="pt-BR"/>
        </w:rPr>
        <w:t>As edições de SAL disponíveis para Microsoft Dynamics SL 2011são:</w:t>
      </w:r>
    </w:p>
    <w:p w:rsidR="00F3324F" w:rsidRPr="00AA0BD3" w:rsidRDefault="009A4C7C" w:rsidP="00610A59">
      <w:pPr>
        <w:pStyle w:val="PURBody-Indented"/>
        <w:numPr>
          <w:ilvl w:val="0"/>
          <w:numId w:val="20"/>
        </w:numPr>
        <w:spacing w:line="240" w:lineRule="exact"/>
        <w:contextualSpacing/>
        <w:rPr>
          <w:szCs w:val="18"/>
          <w:lang w:val="pt-BR"/>
        </w:rPr>
      </w:pPr>
      <w:r w:rsidRPr="00AA0BD3">
        <w:rPr>
          <w:szCs w:val="18"/>
          <w:lang w:val="pt-BR"/>
        </w:rPr>
        <w:t>SAL do Business Essentials Edition (aplicável somente os tipos de Usuário Integral e Usuário Parcial)</w:t>
      </w:r>
    </w:p>
    <w:p w:rsidR="009A4C7C" w:rsidRPr="00AA0BD3" w:rsidRDefault="009A4C7C" w:rsidP="00610A59">
      <w:pPr>
        <w:pStyle w:val="PURBody-Indented"/>
        <w:numPr>
          <w:ilvl w:val="0"/>
          <w:numId w:val="20"/>
        </w:numPr>
        <w:spacing w:line="240" w:lineRule="exact"/>
        <w:contextualSpacing/>
        <w:rPr>
          <w:szCs w:val="18"/>
          <w:lang w:val="pt-BR"/>
        </w:rPr>
      </w:pPr>
      <w:r w:rsidRPr="00AA0BD3">
        <w:rPr>
          <w:szCs w:val="18"/>
          <w:lang w:val="pt-BR"/>
        </w:rPr>
        <w:t>SAL do Advance Management Edition (aplicável a todos os tipos de SALs)</w:t>
      </w:r>
    </w:p>
    <w:p w:rsidR="00F3324F" w:rsidRPr="00F65089" w:rsidRDefault="00F3324F" w:rsidP="00F3324F">
      <w:pPr>
        <w:pStyle w:val="PURBlueStrong"/>
        <w:rPr>
          <w:lang w:val="pt-BR"/>
        </w:rPr>
      </w:pPr>
      <w:r w:rsidRPr="00F65089">
        <w:rPr>
          <w:lang w:val="pt-BR"/>
        </w:rPr>
        <w:lastRenderedPageBreak/>
        <w:t>Nenhuma SAL Exigida</w:t>
      </w:r>
    </w:p>
    <w:p w:rsidR="00F3324F" w:rsidRPr="00F65089" w:rsidRDefault="00F3324F" w:rsidP="00F3324F">
      <w:pPr>
        <w:pStyle w:val="PURBullet"/>
        <w:ind w:left="274"/>
        <w:rPr>
          <w:spacing w:val="-2"/>
          <w:lang w:val="pt-BR"/>
        </w:rPr>
      </w:pPr>
      <w:r w:rsidRPr="00F65089">
        <w:rPr>
          <w:spacing w:val="-2"/>
          <w:lang w:val="pt-BR"/>
        </w:rPr>
        <w:t>Não é necessário adquirir e atribuir uma SAL aos usuários empregados por terceiros que acessam o Microsoft Dynamics SL 2011 unicamente para prestar serviços de contabilidade ou de escrituração contábil complementares relacionados ao processo de auditoria.</w:t>
      </w:r>
    </w:p>
    <w:p w:rsidR="009A4C7C" w:rsidRPr="00F65089" w:rsidRDefault="009A4C7C" w:rsidP="009A4C7C">
      <w:pPr>
        <w:pStyle w:val="PURBlueStrong"/>
        <w:rPr>
          <w:lang w:val="pt-BR"/>
        </w:rPr>
      </w:pPr>
      <w:r w:rsidRPr="00F65089">
        <w:rPr>
          <w:rStyle w:val="PURBlueStrongChar"/>
          <w:smallCaps/>
          <w:lang w:val="pt-BR"/>
        </w:rPr>
        <w:t>Localizações e Traduções</w:t>
      </w:r>
    </w:p>
    <w:p w:rsidR="009A4C7C" w:rsidRPr="00F65089" w:rsidRDefault="009A4C7C" w:rsidP="009A4C7C">
      <w:pPr>
        <w:pStyle w:val="PURBody-Indented"/>
        <w:rPr>
          <w:lang w:val="pt-BR"/>
        </w:rPr>
      </w:pPr>
      <w:r w:rsidRPr="00F65089">
        <w:rPr>
          <w:lang w:val="pt-BR"/>
        </w:rPr>
        <w:t xml:space="preserve">Para obter uma lista das regiões geográficas e dos idiomas nos quais o software foi localizado e onde a Microsoft geralmente disponibiliza o produto, consulte o site </w:t>
      </w:r>
      <w:hyperlink r:id="rId161" w:history="1">
        <w:r w:rsidRPr="00F65089">
          <w:rPr>
            <w:rStyle w:val="Hyperlink"/>
            <w:lang w:val="pt-BR"/>
          </w:rPr>
          <w:t>http://www.microsoft.com/dynamics/en/us/products/sl-availability.aspx</w:t>
        </w:r>
      </w:hyperlink>
      <w:r w:rsidRPr="00F65089">
        <w:rPr>
          <w:rStyle w:val="Hyperlink"/>
          <w:color w:val="404040" w:themeColor="text1" w:themeTint="BF"/>
          <w:u w:val="none"/>
          <w:lang w:val="pt-BR"/>
        </w:rPr>
        <w:t>.</w:t>
      </w:r>
    </w:p>
    <w:p w:rsidR="009A4C7C" w:rsidRPr="00F65089" w:rsidRDefault="009A4C7C" w:rsidP="009A4C7C">
      <w:pPr>
        <w:pStyle w:val="PURBody-Indented"/>
        <w:rPr>
          <w:lang w:val="pt-BR"/>
        </w:rPr>
      </w:pPr>
      <w:r w:rsidRPr="00F65089">
        <w:rPr>
          <w:lang w:val="pt-BR"/>
        </w:rPr>
        <w:t>A Microsoft compreende que, em algumas ocasiões, você quer usar determinados módulos ou recursos que foram localizados e/ou</w:t>
      </w:r>
      <w:r w:rsidR="00AC0CAE" w:rsidRPr="00F65089">
        <w:rPr>
          <w:lang w:val="pt-BR"/>
        </w:rPr>
        <w:t> </w:t>
      </w:r>
      <w:r w:rsidRPr="00F65089">
        <w:rPr>
          <w:lang w:val="pt-BR"/>
        </w:rPr>
        <w:t>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rsidR="009A4C7C" w:rsidRPr="00F65089" w:rsidRDefault="009A4C7C" w:rsidP="009A4C7C">
      <w:pPr>
        <w:pStyle w:val="PURBody-Indented"/>
        <w:rPr>
          <w:lang w:val="pt-BR"/>
        </w:rPr>
      </w:pPr>
      <w:r w:rsidRPr="00F65089">
        <w:rPr>
          <w:lang w:val="pt-BR"/>
        </w:rPr>
        <w:t>Se você desejar realizar localizações e/ou traduções do software, deverá ter um MPLLA (Contrato de Licença de Localização</w:t>
      </w:r>
      <w:r w:rsidR="00AC0CAE" w:rsidRPr="00F65089">
        <w:rPr>
          <w:lang w:val="pt-BR"/>
        </w:rPr>
        <w:t> </w:t>
      </w:r>
      <w:r w:rsidRPr="00F65089">
        <w:rPr>
          <w:lang w:val="pt-BR"/>
        </w:rPr>
        <w:t>e</w:t>
      </w:r>
      <w:r w:rsidR="00AC0CAE" w:rsidRPr="00F65089">
        <w:rPr>
          <w:lang w:val="pt-BR"/>
        </w:rPr>
        <w:t> </w:t>
      </w:r>
      <w:r w:rsidRPr="00F65089">
        <w:rPr>
          <w:lang w:val="pt-BR"/>
        </w:rPr>
        <w:t>Tradução de Parceiro Principal da Microsoft) atual e válido. Para obter mais informações sobre o MPLLA e</w:t>
      </w:r>
      <w:r w:rsidR="00AC0CAE" w:rsidRPr="00F65089">
        <w:rPr>
          <w:lang w:val="pt-BR"/>
        </w:rPr>
        <w:t> </w:t>
      </w:r>
      <w:r w:rsidRPr="00F65089">
        <w:rPr>
          <w:lang w:val="pt-BR"/>
        </w:rPr>
        <w:t>o</w:t>
      </w:r>
      <w:r w:rsidR="00AC0CAE" w:rsidRPr="00F65089">
        <w:rPr>
          <w:lang w:val="pt-BR"/>
        </w:rPr>
        <w:t> </w:t>
      </w:r>
      <w:r w:rsidRPr="00F65089">
        <w:rPr>
          <w:lang w:val="pt-BR"/>
        </w:rPr>
        <w:t xml:space="preserve">Programa de Licenciamento de Localização e Tradução de Parceiro do Microsoft Dynamics, consulte o site </w:t>
      </w:r>
      <w:hyperlink r:id="rId162" w:history="1">
        <w:r w:rsidRPr="00F65089">
          <w:rPr>
            <w:rStyle w:val="Hyperlink"/>
            <w:lang w:val="pt-BR"/>
          </w:rPr>
          <w:t>https://mbs.microsoft.com/partnersource/partneressentials/pllp</w:t>
        </w:r>
      </w:hyperlink>
      <w:r w:rsidRPr="00F65089">
        <w:rPr>
          <w:lang w:val="pt-BR"/>
        </w:rPr>
        <w:t xml:space="preserve"> ou entre em contato com o Gerente de Conta de Parceiro.</w:t>
      </w:r>
    </w:p>
    <w:p w:rsidR="00893CE7" w:rsidRPr="00F65089" w:rsidRDefault="005B6797" w:rsidP="00CD6E9D">
      <w:pPr>
        <w:pStyle w:val="PURBody-Indented"/>
        <w:keepLines/>
        <w:ind w:left="274"/>
        <w:jc w:val="right"/>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D20186" w:rsidRPr="00451C60" w:rsidRDefault="00D20186" w:rsidP="00D20186">
      <w:pPr>
        <w:pStyle w:val="PURProductName"/>
      </w:pPr>
      <w:bookmarkStart w:id="589" w:name="_Toc346536870"/>
      <w:bookmarkStart w:id="590" w:name="_Toc346895321"/>
      <w:bookmarkStart w:id="591" w:name="_Toc363552807"/>
      <w:bookmarkStart w:id="592" w:name="_Toc363552870"/>
      <w:bookmarkStart w:id="593" w:name="_Toc378682169"/>
      <w:bookmarkStart w:id="594" w:name="_Toc378682271"/>
      <w:bookmarkStart w:id="595" w:name="_Toc371268283"/>
      <w:bookmarkStart w:id="596" w:name="_Toc371268349"/>
      <w:bookmarkStart w:id="597" w:name="_Toc379278486"/>
      <w:bookmarkStart w:id="598" w:name="_Toc379278548"/>
      <w:bookmarkStart w:id="599" w:name="_Toc388603307"/>
      <w:bookmarkStart w:id="600" w:name="_Toc388603479"/>
      <w:bookmarkStart w:id="601" w:name="_Toc299519130"/>
      <w:bookmarkStart w:id="602" w:name="_Toc299531562"/>
      <w:bookmarkStart w:id="603" w:name="_Toc299531886"/>
      <w:bookmarkStart w:id="604" w:name="_Toc299957169"/>
      <w:r w:rsidRPr="00451C60">
        <w:t>Microsoft User Experience Virtualization Hosting para Desktops</w:t>
      </w:r>
      <w:bookmarkEnd w:id="589"/>
      <w:bookmarkEnd w:id="590"/>
      <w:r w:rsidRPr="00451C60">
        <w:t xml:space="preserve"> v2.0</w:t>
      </w:r>
      <w:bookmarkEnd w:id="591"/>
      <w:bookmarkEnd w:id="592"/>
      <w:bookmarkEnd w:id="593"/>
      <w:bookmarkEnd w:id="594"/>
      <w:bookmarkEnd w:id="595"/>
      <w:bookmarkEnd w:id="596"/>
      <w:bookmarkEnd w:id="597"/>
      <w:bookmarkEnd w:id="598"/>
      <w:bookmarkEnd w:id="599"/>
      <w:bookmarkEnd w:id="600"/>
      <w:r w:rsidR="00061C1C">
        <w:fldChar w:fldCharType="begin"/>
      </w:r>
      <w:r w:rsidRPr="00451C60">
        <w:instrText>XE "Microsoft User Experience Virtualization Hosting para Desktops v2.0"</w:instrText>
      </w:r>
      <w:r w:rsidR="00061C1C">
        <w:fldChar w:fldCharType="end"/>
      </w:r>
    </w:p>
    <w:p w:rsidR="00D20186" w:rsidRPr="00F65089" w:rsidRDefault="00D20186" w:rsidP="00A50403">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rsidTr="00A50403">
        <w:tc>
          <w:tcPr>
            <w:tcW w:w="2571" w:type="pct"/>
            <w:tcBorders>
              <w:top w:val="single" w:sz="4" w:space="0" w:color="auto"/>
              <w:bottom w:val="nil"/>
            </w:tcBorders>
          </w:tcPr>
          <w:p w:rsidR="00D20186" w:rsidRPr="00F65089" w:rsidRDefault="00D20186" w:rsidP="00280B5A">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429" w:type="pct"/>
            <w:tcBorders>
              <w:top w:val="single" w:sz="4" w:space="0" w:color="auto"/>
              <w:bottom w:val="nil"/>
            </w:tcBorders>
          </w:tcPr>
          <w:p w:rsidR="00D20186" w:rsidRDefault="00D20186" w:rsidP="00280B5A">
            <w:pPr>
              <w:pStyle w:val="PURLMSH"/>
            </w:pPr>
            <w:r>
              <w:t xml:space="preserve">Consulte Notificações Aplicáveis: </w:t>
            </w:r>
            <w:r>
              <w:rPr>
                <w:b/>
              </w:rPr>
              <w:t>Não</w:t>
            </w:r>
          </w:p>
        </w:tc>
      </w:tr>
      <w:tr w:rsidR="00D20186" w:rsidRPr="00280ABB" w:rsidTr="00280B5A">
        <w:tc>
          <w:tcPr>
            <w:tcW w:w="2571" w:type="pct"/>
            <w:tcBorders>
              <w:top w:val="nil"/>
            </w:tcBorders>
          </w:tcPr>
          <w:p w:rsidR="00D20186" w:rsidRPr="00250A5F" w:rsidRDefault="00D20186" w:rsidP="00280B5A">
            <w:pPr>
              <w:pStyle w:val="PURLMSH"/>
            </w:pPr>
            <w:r>
              <w:t xml:space="preserve">Software Adicional/Cliente: </w:t>
            </w:r>
            <w:r>
              <w:rPr>
                <w:b/>
              </w:rPr>
              <w:t>Não</w:t>
            </w:r>
          </w:p>
        </w:tc>
        <w:tc>
          <w:tcPr>
            <w:tcW w:w="2429" w:type="pct"/>
            <w:tcBorders>
              <w:top w:val="nil"/>
            </w:tcBorders>
          </w:tcPr>
          <w:p w:rsidR="00D20186" w:rsidRPr="00F65089" w:rsidRDefault="003B0799" w:rsidP="00280B5A">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D20186" w:rsidRPr="00280ABB"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20186" w:rsidRPr="00F65089" w:rsidRDefault="00D20186" w:rsidP="00280B5A">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D20186" w:rsidRPr="003528B0"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20186" w:rsidRPr="006F077C" w:rsidRDefault="00D20186" w:rsidP="00280B5A">
            <w:pPr>
              <w:pStyle w:val="PURBody"/>
            </w:pPr>
            <w:r>
              <w:rPr>
                <w:b/>
              </w:rPr>
              <w:t>Você precisa de:</w:t>
            </w:r>
          </w:p>
          <w:p w:rsidR="00D20186" w:rsidRPr="000A3567" w:rsidRDefault="00D20186" w:rsidP="00610A59">
            <w:pPr>
              <w:pStyle w:val="PURBullet-Indented"/>
              <w:numPr>
                <w:ilvl w:val="0"/>
                <w:numId w:val="69"/>
              </w:numPr>
              <w:ind w:left="486" w:hanging="216"/>
            </w:pPr>
            <w:r>
              <w:t>SAL do Microsoft User Experience Virtualization Hosting para Desktops v2.0</w:t>
            </w:r>
          </w:p>
        </w:tc>
      </w:tr>
    </w:tbl>
    <w:p w:rsidR="00D20186" w:rsidRPr="006F077C" w:rsidRDefault="00D20186" w:rsidP="00D20186">
      <w:pPr>
        <w:pStyle w:val="PURADDITIONALTERMSHEADERMB"/>
      </w:pPr>
      <w:r>
        <w:t>Termos Adicionais:</w:t>
      </w:r>
    </w:p>
    <w:p w:rsidR="00D20186" w:rsidRPr="00F65089" w:rsidRDefault="00D20186" w:rsidP="00A50403">
      <w:pPr>
        <w:pStyle w:val="PURBody-Indented"/>
        <w:rPr>
          <w:lang w:val="pt-BR"/>
        </w:rPr>
      </w:pPr>
      <w:r w:rsidRPr="00F65089">
        <w:rPr>
          <w:lang w:val="pt-BR"/>
        </w:rPr>
        <w:t>O Microsoft User Experience Virtualization Hosting para Desktops v2.0 pode ser fornecido somente junto com os desktops entregues com um serviço de acordo com o SPLA usando o Windows Server ou Windows Server e os Serviços de Área de Trabalho Remota do Windows Server (RDS) ou tecnologia semelhante. O software poderá não ser usado com o sistema operacional Windows Desktop. Os usuários aos quais você fornecer desktops que usam o Windows Server e os Serviços de Área de Trabalho Remota do Windows Server (RDS) ou tecnologia semelhante também precisarão de SALs do Windows Server RDS.</w:t>
      </w:r>
    </w:p>
    <w:p w:rsidR="00D20186" w:rsidRPr="00F65089" w:rsidRDefault="005B6797" w:rsidP="00CD6E9D">
      <w:pPr>
        <w:pStyle w:val="PURBody-Indented"/>
        <w:keepLines/>
        <w:ind w:left="274"/>
        <w:jc w:val="right"/>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9A4C7C" w:rsidRPr="00F65089" w:rsidRDefault="009A4C7C" w:rsidP="009A4C7C">
      <w:pPr>
        <w:pStyle w:val="PURProductName"/>
        <w:rPr>
          <w:lang w:val="pt-BR"/>
        </w:rPr>
      </w:pPr>
      <w:bookmarkStart w:id="605" w:name="_Toc346536871"/>
      <w:bookmarkStart w:id="606" w:name="_Toc346895322"/>
      <w:bookmarkStart w:id="607" w:name="_Toc339280334"/>
      <w:bookmarkStart w:id="608" w:name="_Toc339280477"/>
      <w:bookmarkStart w:id="609" w:name="_Toc363552808"/>
      <w:bookmarkStart w:id="610" w:name="_Toc363552871"/>
      <w:bookmarkStart w:id="611" w:name="_Toc378682170"/>
      <w:bookmarkStart w:id="612" w:name="_Toc378682272"/>
      <w:bookmarkStart w:id="613" w:name="_Toc371268284"/>
      <w:bookmarkStart w:id="614" w:name="_Toc371268350"/>
      <w:bookmarkStart w:id="615" w:name="_Toc379278487"/>
      <w:bookmarkStart w:id="616" w:name="_Toc379278549"/>
      <w:bookmarkStart w:id="617" w:name="_Toc388603308"/>
      <w:bookmarkStart w:id="618" w:name="_Toc388603480"/>
      <w:r w:rsidRPr="00F65089">
        <w:rPr>
          <w:lang w:val="pt-BR"/>
        </w:rPr>
        <w:t xml:space="preserve">Office Multi Language Pack </w:t>
      </w:r>
      <w:bookmarkEnd w:id="601"/>
      <w:bookmarkEnd w:id="602"/>
      <w:bookmarkEnd w:id="603"/>
      <w:bookmarkEnd w:id="604"/>
      <w:r w:rsidRPr="00F65089">
        <w:rPr>
          <w:lang w:val="pt-BR"/>
        </w:rPr>
        <w:t>2013</w:t>
      </w:r>
      <w:bookmarkEnd w:id="605"/>
      <w:bookmarkEnd w:id="606"/>
      <w:bookmarkEnd w:id="607"/>
      <w:bookmarkEnd w:id="608"/>
      <w:bookmarkEnd w:id="609"/>
      <w:bookmarkEnd w:id="610"/>
      <w:bookmarkEnd w:id="611"/>
      <w:bookmarkEnd w:id="612"/>
      <w:bookmarkEnd w:id="613"/>
      <w:bookmarkEnd w:id="614"/>
      <w:bookmarkEnd w:id="615"/>
      <w:bookmarkEnd w:id="616"/>
      <w:bookmarkEnd w:id="617"/>
      <w:bookmarkEnd w:id="618"/>
      <w:r w:rsidR="00061C1C">
        <w:fldChar w:fldCharType="begin"/>
      </w:r>
      <w:r w:rsidRPr="00F65089">
        <w:rPr>
          <w:lang w:val="pt-BR"/>
        </w:rPr>
        <w:instrText>XE "Office Multi Language Pack 2013"</w:instrText>
      </w:r>
      <w:r w:rsidR="00061C1C">
        <w:fldChar w:fldCharType="end"/>
      </w:r>
    </w:p>
    <w:p w:rsidR="009A4C7C" w:rsidRPr="00F65089" w:rsidRDefault="009A4C7C" w:rsidP="009A4C7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rsidRPr="00280ABB" w:rsidTr="004E70C9">
        <w:tc>
          <w:tcPr>
            <w:tcW w:w="2571" w:type="pct"/>
            <w:tcBorders>
              <w:top w:val="single" w:sz="4" w:space="0" w:color="auto"/>
              <w:bottom w:val="nil"/>
            </w:tcBorders>
          </w:tcPr>
          <w:p w:rsidR="005267B6" w:rsidRPr="00F65089" w:rsidRDefault="005267B6" w:rsidP="00831C1F">
            <w:pPr>
              <w:pStyle w:val="PURLMSH"/>
              <w:rPr>
                <w:lang w:val="pt-BR"/>
              </w:rPr>
            </w:pPr>
            <w:r w:rsidRPr="00F65089">
              <w:rPr>
                <w:lang w:val="pt-BR"/>
              </w:rPr>
              <w:t xml:space="preserve">Seção Aplicável de Termos Gerais da SAL: </w:t>
            </w:r>
            <w:hyperlink w:anchor="SALTerms_Desktop" w:history="1">
              <w:r w:rsidRPr="00F65089">
                <w:rPr>
                  <w:rStyle w:val="Hyperlink"/>
                  <w:lang w:val="pt-BR"/>
                </w:rPr>
                <w:t>Aplicativos Desktop</w:t>
              </w:r>
            </w:hyperlink>
          </w:p>
        </w:tc>
        <w:tc>
          <w:tcPr>
            <w:tcW w:w="2429" w:type="pct"/>
            <w:tcBorders>
              <w:top w:val="single" w:sz="4" w:space="0" w:color="auto"/>
              <w:bottom w:val="nil"/>
            </w:tcBorders>
          </w:tcPr>
          <w:p w:rsidR="005267B6" w:rsidRPr="00F65089" w:rsidRDefault="005267B6" w:rsidP="005267B6">
            <w:pPr>
              <w:pStyle w:val="PURLMSH"/>
              <w:rPr>
                <w:lang w:val="pt-BR"/>
              </w:rPr>
            </w:pPr>
            <w:r w:rsidRPr="00F65089">
              <w:rPr>
                <w:lang w:val="pt-BR"/>
              </w:rPr>
              <w:t xml:space="preserve">Consulte Notificações Aplicáveis: </w:t>
            </w:r>
            <w:r w:rsidRPr="00F65089">
              <w:rPr>
                <w:b/>
                <w:lang w:val="pt-BR"/>
              </w:rPr>
              <w:t xml:space="preserve">Transferência de Dados </w:t>
            </w:r>
            <w:r w:rsidR="00D810B3" w:rsidRPr="00F65089">
              <w:rPr>
                <w:b/>
                <w:lang w:val="pt-BR"/>
              </w:rPr>
              <w:br/>
            </w:r>
            <w:r w:rsidRPr="00F65089">
              <w:rPr>
                <w:i/>
                <w:lang w:val="pt-BR"/>
              </w:rPr>
              <w:t xml:space="preserve">(consulte o </w:t>
            </w:r>
            <w:hyperlink w:anchor="Appendix2" w:history="1">
              <w:r w:rsidRPr="00F65089">
                <w:rPr>
                  <w:rStyle w:val="Hyperlink"/>
                  <w:i/>
                  <w:lang w:val="pt-BR"/>
                </w:rPr>
                <w:t>Apêndice 2</w:t>
              </w:r>
            </w:hyperlink>
            <w:r w:rsidRPr="00F65089">
              <w:rPr>
                <w:i/>
                <w:lang w:val="pt-BR"/>
              </w:rPr>
              <w:t>)</w:t>
            </w:r>
          </w:p>
        </w:tc>
      </w:tr>
      <w:tr w:rsidR="005267B6" w:rsidRPr="00280ABB" w:rsidTr="004E70C9">
        <w:tc>
          <w:tcPr>
            <w:tcW w:w="2571" w:type="pct"/>
            <w:tcBorders>
              <w:top w:val="nil"/>
            </w:tcBorders>
          </w:tcPr>
          <w:p w:rsidR="005267B6" w:rsidRPr="00250A5F" w:rsidRDefault="005267B6" w:rsidP="009A4C7C">
            <w:pPr>
              <w:pStyle w:val="PURLMSH"/>
            </w:pPr>
            <w:r>
              <w:t xml:space="preserve">Software Adicional/Cliente: </w:t>
            </w:r>
            <w:r>
              <w:rPr>
                <w:b/>
              </w:rPr>
              <w:t>Não</w:t>
            </w:r>
          </w:p>
        </w:tc>
        <w:tc>
          <w:tcPr>
            <w:tcW w:w="2429" w:type="pct"/>
            <w:tcBorders>
              <w:top w:val="nil"/>
            </w:tcBorders>
          </w:tcPr>
          <w:p w:rsidR="005267B6" w:rsidRPr="00F65089" w:rsidRDefault="003B0799" w:rsidP="009A4C7C">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5267B6" w:rsidRPr="00280ABB"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5267B6" w:rsidRPr="00F65089" w:rsidRDefault="005267B6" w:rsidP="009A4C7C">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5267B6" w:rsidRPr="003528B0"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5267B6" w:rsidRPr="006F077C" w:rsidRDefault="005267B6" w:rsidP="009A4C7C">
            <w:pPr>
              <w:pStyle w:val="PURBody"/>
            </w:pPr>
            <w:r>
              <w:rPr>
                <w:b/>
              </w:rPr>
              <w:t>Você precisa de:</w:t>
            </w:r>
          </w:p>
          <w:p w:rsidR="005267B6" w:rsidRPr="003528B0" w:rsidRDefault="005267B6" w:rsidP="00610A59">
            <w:pPr>
              <w:pStyle w:val="PURBullet-Indented"/>
              <w:numPr>
                <w:ilvl w:val="0"/>
                <w:numId w:val="69"/>
              </w:numPr>
              <w:ind w:left="486" w:hanging="216"/>
              <w:rPr>
                <w:b/>
                <w:bCs/>
              </w:rPr>
            </w:pPr>
            <w:r>
              <w:t>SAL do Office Multi Language Pack 2013</w:t>
            </w:r>
          </w:p>
        </w:tc>
      </w:tr>
    </w:tbl>
    <w:p w:rsidR="009A4C7C" w:rsidRPr="00DE4039" w:rsidRDefault="005B6797" w:rsidP="00A30C5E">
      <w:pPr>
        <w:pStyle w:val="PURBreadcrumb"/>
        <w:keepNext w:val="0"/>
        <w:keepLines w:val="0"/>
        <w:spacing w:before="0" w:after="0"/>
        <w:rPr>
          <w:lang w:val="pt-BR"/>
        </w:rPr>
      </w:pPr>
      <w:hyperlink w:anchor="Índice" w:history="1">
        <w:r w:rsidR="00252074" w:rsidRPr="00DE4039">
          <w:rPr>
            <w:rStyle w:val="Hyperlink"/>
            <w:rFonts w:ascii="Arial Narrow" w:hAnsi="Arial Narrow"/>
            <w:sz w:val="16"/>
            <w:lang w:val="pt-BR"/>
          </w:rPr>
          <w:t>Índice</w:t>
        </w:r>
      </w:hyperlink>
      <w:r w:rsidR="00252074" w:rsidRPr="00DE4039">
        <w:rPr>
          <w:lang w:val="pt-BR"/>
        </w:rPr>
        <w:t xml:space="preserve"> / </w:t>
      </w:r>
      <w:hyperlink w:anchor="UniversalTerms" w:history="1">
        <w:r w:rsidR="00252074" w:rsidRPr="00DE4039">
          <w:rPr>
            <w:rStyle w:val="Hyperlink"/>
            <w:rFonts w:ascii="Arial Narrow" w:hAnsi="Arial Narrow"/>
            <w:sz w:val="16"/>
            <w:lang w:val="pt-BR"/>
          </w:rPr>
          <w:t>Termos Universais de Licença</w:t>
        </w:r>
      </w:hyperlink>
    </w:p>
    <w:p w:rsidR="009A4C7C" w:rsidRPr="006F077C" w:rsidRDefault="009A4C7C" w:rsidP="009A4C7C">
      <w:pPr>
        <w:pStyle w:val="PURProductName"/>
      </w:pPr>
      <w:bookmarkStart w:id="619" w:name="_Toc299519131"/>
      <w:bookmarkStart w:id="620" w:name="_Toc299531563"/>
      <w:bookmarkStart w:id="621" w:name="_Toc299531887"/>
      <w:bookmarkStart w:id="622" w:name="_Toc299957170"/>
      <w:bookmarkStart w:id="623" w:name="_Toc346536872"/>
      <w:bookmarkStart w:id="624" w:name="_Toc346895323"/>
      <w:bookmarkStart w:id="625" w:name="_Toc339280335"/>
      <w:bookmarkStart w:id="626" w:name="_Toc339280478"/>
      <w:bookmarkStart w:id="627" w:name="_Toc363552809"/>
      <w:bookmarkStart w:id="628" w:name="_Toc363552872"/>
      <w:bookmarkStart w:id="629" w:name="_Toc378682171"/>
      <w:bookmarkStart w:id="630" w:name="_Toc378682273"/>
      <w:bookmarkStart w:id="631" w:name="_Toc371268285"/>
      <w:bookmarkStart w:id="632" w:name="_Toc371268351"/>
      <w:bookmarkStart w:id="633" w:name="_Toc379278488"/>
      <w:bookmarkStart w:id="634" w:name="_Toc379278550"/>
      <w:bookmarkStart w:id="635" w:name="_Toc388603309"/>
      <w:bookmarkStart w:id="636" w:name="_Toc388603481"/>
      <w:r>
        <w:lastRenderedPageBreak/>
        <w:t xml:space="preserve">Office Professional Plus </w:t>
      </w:r>
      <w:bookmarkEnd w:id="619"/>
      <w:bookmarkEnd w:id="620"/>
      <w:bookmarkEnd w:id="621"/>
      <w:bookmarkEnd w:id="622"/>
      <w:r>
        <w:t>2013</w:t>
      </w:r>
      <w:bookmarkEnd w:id="623"/>
      <w:bookmarkEnd w:id="624"/>
      <w:bookmarkEnd w:id="625"/>
      <w:bookmarkEnd w:id="626"/>
      <w:bookmarkEnd w:id="627"/>
      <w:bookmarkEnd w:id="628"/>
      <w:bookmarkEnd w:id="629"/>
      <w:bookmarkEnd w:id="630"/>
      <w:bookmarkEnd w:id="631"/>
      <w:bookmarkEnd w:id="632"/>
      <w:bookmarkEnd w:id="633"/>
      <w:bookmarkEnd w:id="634"/>
      <w:bookmarkEnd w:id="635"/>
      <w:bookmarkEnd w:id="636"/>
      <w:r w:rsidR="00061C1C">
        <w:fldChar w:fldCharType="begin"/>
      </w:r>
      <w:r>
        <w:instrText>XE "Office Professional Plus 2013"</w:instrText>
      </w:r>
      <w:r w:rsidR="00061C1C">
        <w:fldChar w:fldCharType="end"/>
      </w:r>
    </w:p>
    <w:p w:rsidR="009A4C7C" w:rsidRPr="00F65089" w:rsidRDefault="009A4C7C" w:rsidP="009A4C7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rsidRPr="00280ABB" w:rsidTr="004E70C9">
        <w:tc>
          <w:tcPr>
            <w:tcW w:w="2560" w:type="pct"/>
            <w:tcBorders>
              <w:top w:val="single" w:sz="4" w:space="0" w:color="auto"/>
              <w:bottom w:val="nil"/>
            </w:tcBorders>
          </w:tcPr>
          <w:p w:rsidR="005267B6" w:rsidRPr="00F65089" w:rsidRDefault="005267B6" w:rsidP="00831C1F">
            <w:pPr>
              <w:pStyle w:val="PURLMSH"/>
              <w:rPr>
                <w:lang w:val="pt-BR"/>
              </w:rPr>
            </w:pPr>
            <w:r w:rsidRPr="00F65089">
              <w:rPr>
                <w:lang w:val="pt-BR"/>
              </w:rPr>
              <w:t xml:space="preserve">Seção Aplicável de Termos Gerais da SAL: </w:t>
            </w:r>
            <w:hyperlink w:anchor="SALTerms_Desktop" w:history="1">
              <w:r w:rsidRPr="00F65089">
                <w:rPr>
                  <w:rStyle w:val="Hyperlink"/>
                  <w:lang w:val="pt-BR"/>
                </w:rPr>
                <w:t>Aplicativos Desktop</w:t>
              </w:r>
            </w:hyperlink>
          </w:p>
        </w:tc>
        <w:tc>
          <w:tcPr>
            <w:tcW w:w="2440" w:type="pct"/>
            <w:tcBorders>
              <w:top w:val="single" w:sz="4" w:space="0" w:color="auto"/>
              <w:bottom w:val="nil"/>
            </w:tcBorders>
          </w:tcPr>
          <w:p w:rsidR="005267B6" w:rsidRPr="00F65089" w:rsidRDefault="005267B6" w:rsidP="0026184E">
            <w:pPr>
              <w:pStyle w:val="PURLMSH"/>
              <w:rPr>
                <w:lang w:val="pt-BR"/>
              </w:rPr>
            </w:pPr>
            <w:r w:rsidRPr="00F65089">
              <w:rPr>
                <w:lang w:val="pt-BR"/>
              </w:rPr>
              <w:t xml:space="preserve">Consulte Notificações Aplicáveis: </w:t>
            </w:r>
            <w:r w:rsidRPr="00F65089">
              <w:rPr>
                <w:b/>
                <w:lang w:val="pt-BR"/>
              </w:rPr>
              <w:t xml:space="preserve">Bing Maps, Transferência de Dados </w:t>
            </w:r>
            <w:r w:rsidRPr="00F65089">
              <w:rPr>
                <w:i/>
                <w:lang w:val="pt-BR"/>
              </w:rPr>
              <w:t xml:space="preserve">(consulte o </w:t>
            </w:r>
            <w:hyperlink w:anchor="Apêndice2" w:history="1">
              <w:r w:rsidRPr="00F65089">
                <w:rPr>
                  <w:rStyle w:val="Hyperlink"/>
                  <w:i/>
                  <w:lang w:val="pt-BR"/>
                </w:rPr>
                <w:t>Apêndice 2</w:t>
              </w:r>
            </w:hyperlink>
            <w:r w:rsidRPr="00F65089">
              <w:rPr>
                <w:i/>
                <w:lang w:val="pt-BR"/>
              </w:rPr>
              <w:t>)</w:t>
            </w:r>
          </w:p>
        </w:tc>
      </w:tr>
      <w:tr w:rsidR="005267B6" w:rsidRPr="00280ABB" w:rsidTr="004E70C9">
        <w:tc>
          <w:tcPr>
            <w:tcW w:w="2560" w:type="pct"/>
            <w:tcBorders>
              <w:top w:val="nil"/>
            </w:tcBorders>
          </w:tcPr>
          <w:p w:rsidR="005267B6" w:rsidRPr="00250A5F" w:rsidRDefault="005267B6" w:rsidP="009A4C7C">
            <w:pPr>
              <w:pStyle w:val="PURLMSH"/>
            </w:pPr>
            <w:r>
              <w:t xml:space="preserve">Software Adicional/Cliente: </w:t>
            </w:r>
            <w:r>
              <w:rPr>
                <w:b/>
              </w:rPr>
              <w:t>Não</w:t>
            </w:r>
          </w:p>
        </w:tc>
        <w:tc>
          <w:tcPr>
            <w:tcW w:w="2440" w:type="pct"/>
            <w:tcBorders>
              <w:top w:val="nil"/>
            </w:tcBorders>
          </w:tcPr>
          <w:p w:rsidR="005267B6" w:rsidRPr="00F65089" w:rsidRDefault="003B0799" w:rsidP="009A4C7C">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5267B6" w:rsidRPr="00280ABB"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5267B6" w:rsidRPr="00F65089" w:rsidRDefault="005267B6" w:rsidP="009A4C7C">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5267B6" w:rsidRPr="003528B0" w:rsidTr="00A4385C">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5267B6" w:rsidRPr="006F077C" w:rsidRDefault="005267B6" w:rsidP="009A4C7C">
            <w:pPr>
              <w:pStyle w:val="PURBody"/>
            </w:pPr>
            <w:r>
              <w:rPr>
                <w:b/>
              </w:rPr>
              <w:t>Você precisa de:</w:t>
            </w:r>
          </w:p>
          <w:p w:rsidR="005267B6" w:rsidRPr="005267B6" w:rsidRDefault="005267B6" w:rsidP="00610A59">
            <w:pPr>
              <w:pStyle w:val="PURBullet-Indented"/>
              <w:numPr>
                <w:ilvl w:val="0"/>
                <w:numId w:val="69"/>
              </w:numPr>
              <w:ind w:left="486" w:hanging="216"/>
            </w:pPr>
            <w:r>
              <w:t>SAL do Office Professional Plus 2013</w:t>
            </w:r>
          </w:p>
        </w:tc>
      </w:tr>
    </w:tbl>
    <w:p w:rsidR="009A4C7C" w:rsidRPr="006F077C" w:rsidRDefault="009A4C7C" w:rsidP="0085206E">
      <w:pPr>
        <w:pStyle w:val="PURADDITIONALTERMSHEADERMB"/>
      </w:pPr>
      <w:r>
        <w:t>Termos Adicionais:</w:t>
      </w:r>
    </w:p>
    <w:p w:rsidR="009A4C7C" w:rsidRPr="006F077C" w:rsidRDefault="009A4C7C" w:rsidP="009A4C7C">
      <w:pPr>
        <w:pStyle w:val="PURBlueStrong"/>
      </w:pPr>
      <w:r>
        <w:t>Office Web Apps</w:t>
      </w:r>
    </w:p>
    <w:p w:rsidR="009A4C7C" w:rsidRPr="00F65089" w:rsidRDefault="009A4C7C" w:rsidP="009A4C7C">
      <w:pPr>
        <w:pStyle w:val="PURBody-Indented"/>
        <w:rPr>
          <w:lang w:val="pt-BR"/>
        </w:rPr>
      </w:pPr>
      <w:r w:rsidRPr="00F65089">
        <w:rPr>
          <w:lang w:val="pt-BR"/>
        </w:rPr>
        <w:t>As SALs do Office Professional Plus 2013 incluem o uso do Office Web Apps. Não obstante os termos ao contrário nos termos de licença fornecidos com o software Office Web Apps, cada usuário para o qual você obtiver a SAL de Usuário do Office Professional Plus 2013 poderá acessar e usar o software Office Web Apps. Os Office Web Apps não estão incluídos nas versões anteriores das SALs do Office Professional Plus. Exemplos incluem as SALs do Office Professional Plus 2007 e SALs do Office Professional 2003.</w:t>
      </w:r>
    </w:p>
    <w:p w:rsidR="0003012B" w:rsidRPr="00F65089" w:rsidRDefault="0003012B" w:rsidP="009A4C7C">
      <w:pPr>
        <w:pStyle w:val="PURBody-Indented"/>
        <w:rPr>
          <w:lang w:val="pt-BR"/>
        </w:rPr>
      </w:pPr>
      <w:r w:rsidRPr="00F65089">
        <w:rPr>
          <w:lang w:val="pt-BR"/>
        </w:rPr>
        <w:t>Produtos componentes no conjunto estão disponíveis separadamente com SALs distintas.</w:t>
      </w:r>
    </w:p>
    <w:p w:rsidR="009A4C7C"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9A4C7C" w:rsidRPr="00F65089" w:rsidRDefault="009A4C7C" w:rsidP="009A4C7C">
      <w:pPr>
        <w:pStyle w:val="PURProductName"/>
        <w:rPr>
          <w:lang w:val="pt-BR"/>
        </w:rPr>
      </w:pPr>
      <w:bookmarkStart w:id="637" w:name="_Toc299519132"/>
      <w:bookmarkStart w:id="638" w:name="_Toc299531564"/>
      <w:bookmarkStart w:id="639" w:name="_Toc299531888"/>
      <w:bookmarkStart w:id="640" w:name="_Toc299957171"/>
      <w:bookmarkStart w:id="641" w:name="_Toc346536873"/>
      <w:bookmarkStart w:id="642" w:name="_Toc346895324"/>
      <w:bookmarkStart w:id="643" w:name="_Toc339280336"/>
      <w:bookmarkStart w:id="644" w:name="_Toc339280479"/>
      <w:bookmarkStart w:id="645" w:name="_Toc363552810"/>
      <w:bookmarkStart w:id="646" w:name="_Toc363552873"/>
      <w:bookmarkStart w:id="647" w:name="_Toc378682172"/>
      <w:bookmarkStart w:id="648" w:name="_Toc378682274"/>
      <w:bookmarkStart w:id="649" w:name="_Toc371268286"/>
      <w:bookmarkStart w:id="650" w:name="_Toc371268352"/>
      <w:bookmarkStart w:id="651" w:name="_Toc379278489"/>
      <w:bookmarkStart w:id="652" w:name="_Toc379278551"/>
      <w:bookmarkStart w:id="653" w:name="_Toc388603310"/>
      <w:bookmarkStart w:id="654" w:name="_Toc388603482"/>
      <w:r w:rsidRPr="00F65089">
        <w:rPr>
          <w:lang w:val="pt-BR"/>
        </w:rPr>
        <w:t xml:space="preserve">Office Standard </w:t>
      </w:r>
      <w:bookmarkEnd w:id="637"/>
      <w:bookmarkEnd w:id="638"/>
      <w:bookmarkEnd w:id="639"/>
      <w:bookmarkEnd w:id="640"/>
      <w:r w:rsidRPr="00F65089">
        <w:rPr>
          <w:lang w:val="pt-BR"/>
        </w:rPr>
        <w:t>2013</w:t>
      </w:r>
      <w:bookmarkEnd w:id="641"/>
      <w:bookmarkEnd w:id="642"/>
      <w:bookmarkEnd w:id="643"/>
      <w:bookmarkEnd w:id="644"/>
      <w:bookmarkEnd w:id="645"/>
      <w:bookmarkEnd w:id="646"/>
      <w:bookmarkEnd w:id="647"/>
      <w:bookmarkEnd w:id="648"/>
      <w:bookmarkEnd w:id="649"/>
      <w:bookmarkEnd w:id="650"/>
      <w:bookmarkEnd w:id="651"/>
      <w:bookmarkEnd w:id="652"/>
      <w:bookmarkEnd w:id="653"/>
      <w:bookmarkEnd w:id="654"/>
      <w:r w:rsidR="00061C1C">
        <w:fldChar w:fldCharType="begin"/>
      </w:r>
      <w:r w:rsidRPr="00F65089">
        <w:rPr>
          <w:lang w:val="pt-BR"/>
        </w:rPr>
        <w:instrText>XE "Office Standard 2013"</w:instrText>
      </w:r>
      <w:r w:rsidR="00061C1C">
        <w:fldChar w:fldCharType="end"/>
      </w:r>
    </w:p>
    <w:p w:rsidR="009A4C7C" w:rsidRPr="00F65089" w:rsidRDefault="009A4C7C" w:rsidP="009A4C7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280ABB" w:rsidTr="004E70C9">
        <w:tc>
          <w:tcPr>
            <w:tcW w:w="2571" w:type="pct"/>
            <w:tcBorders>
              <w:top w:val="single" w:sz="4" w:space="0" w:color="auto"/>
              <w:bottom w:val="nil"/>
            </w:tcBorders>
          </w:tcPr>
          <w:p w:rsidR="00831C1F" w:rsidRPr="00F65089" w:rsidRDefault="00831C1F" w:rsidP="00831C1F">
            <w:pPr>
              <w:pStyle w:val="PURLMSH"/>
              <w:rPr>
                <w:lang w:val="pt-BR"/>
              </w:rPr>
            </w:pPr>
            <w:r w:rsidRPr="00F65089">
              <w:rPr>
                <w:lang w:val="pt-BR"/>
              </w:rPr>
              <w:t xml:space="preserve">Seção Aplicável de Termos Gerais da SAL: </w:t>
            </w:r>
            <w:hyperlink w:anchor="SALTerms_Desktop" w:history="1">
              <w:r w:rsidRPr="00F65089">
                <w:rPr>
                  <w:rStyle w:val="Hyperlink"/>
                  <w:lang w:val="pt-BR"/>
                </w:rPr>
                <w:t>Aplicativos Desktop</w:t>
              </w:r>
            </w:hyperlink>
          </w:p>
        </w:tc>
        <w:tc>
          <w:tcPr>
            <w:tcW w:w="2429" w:type="pct"/>
            <w:tcBorders>
              <w:top w:val="single" w:sz="4" w:space="0" w:color="auto"/>
              <w:bottom w:val="nil"/>
            </w:tcBorders>
          </w:tcPr>
          <w:p w:rsidR="00831C1F" w:rsidRPr="00F65089" w:rsidRDefault="005267B6" w:rsidP="0026184E">
            <w:pPr>
              <w:pStyle w:val="PURLMSH"/>
              <w:rPr>
                <w:lang w:val="pt-BR"/>
              </w:rPr>
            </w:pPr>
            <w:r w:rsidRPr="00F65089">
              <w:rPr>
                <w:lang w:val="pt-BR"/>
              </w:rPr>
              <w:t xml:space="preserve">Consulte Notificações Aplicáveis: </w:t>
            </w:r>
            <w:r w:rsidRPr="00F65089">
              <w:rPr>
                <w:b/>
                <w:lang w:val="pt-BR"/>
              </w:rPr>
              <w:t xml:space="preserve">Transferência de Dados </w:t>
            </w:r>
            <w:r w:rsidR="00D810B3" w:rsidRPr="00F65089">
              <w:rPr>
                <w:b/>
                <w:lang w:val="pt-BR"/>
              </w:rPr>
              <w:br/>
            </w:r>
            <w:r w:rsidRPr="00F65089">
              <w:rPr>
                <w:i/>
                <w:lang w:val="pt-BR"/>
              </w:rPr>
              <w:t xml:space="preserve">(consulte o </w:t>
            </w:r>
            <w:hyperlink w:anchor="Appendix2" w:history="1">
              <w:r w:rsidRPr="00F65089">
                <w:rPr>
                  <w:rStyle w:val="Hyperlink"/>
                  <w:i/>
                  <w:lang w:val="pt-BR"/>
                </w:rPr>
                <w:t>Apêndice 2</w:t>
              </w:r>
            </w:hyperlink>
            <w:r w:rsidRPr="00F65089">
              <w:rPr>
                <w:i/>
                <w:lang w:val="pt-BR"/>
              </w:rPr>
              <w:t>)</w:t>
            </w:r>
          </w:p>
        </w:tc>
      </w:tr>
      <w:tr w:rsidR="009A4C7C" w:rsidRPr="00280ABB" w:rsidTr="004E70C9">
        <w:tc>
          <w:tcPr>
            <w:tcW w:w="2571" w:type="pct"/>
            <w:tcBorders>
              <w:top w:val="nil"/>
            </w:tcBorders>
          </w:tcPr>
          <w:p w:rsidR="009A4C7C" w:rsidRPr="00250A5F" w:rsidRDefault="009A4C7C" w:rsidP="009A4C7C">
            <w:pPr>
              <w:pStyle w:val="PURLMSH"/>
            </w:pPr>
            <w:r>
              <w:t xml:space="preserve">Software Adicional/Cliente: </w:t>
            </w:r>
            <w:r>
              <w:rPr>
                <w:b/>
              </w:rPr>
              <w:t>Não</w:t>
            </w:r>
          </w:p>
        </w:tc>
        <w:tc>
          <w:tcPr>
            <w:tcW w:w="2429" w:type="pct"/>
            <w:tcBorders>
              <w:top w:val="nil"/>
            </w:tcBorders>
          </w:tcPr>
          <w:p w:rsidR="009A4C7C" w:rsidRPr="00F65089" w:rsidRDefault="003B0799" w:rsidP="009A4C7C">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9A4C7C" w:rsidRPr="00280ABB"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F65089" w:rsidRDefault="009A4C7C" w:rsidP="009A4C7C">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9A4C7C" w:rsidRPr="003528B0"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9A4C7C" w:rsidRPr="006F077C" w:rsidRDefault="00BB41EF" w:rsidP="009A4C7C">
            <w:pPr>
              <w:pStyle w:val="PURBody"/>
            </w:pPr>
            <w:r>
              <w:rPr>
                <w:b/>
              </w:rPr>
              <w:t>Você precisa de:</w:t>
            </w:r>
          </w:p>
          <w:p w:rsidR="009A4C7C" w:rsidRPr="005F5DE3" w:rsidRDefault="005267B6" w:rsidP="00610A59">
            <w:pPr>
              <w:pStyle w:val="PURBullet-Indented"/>
              <w:numPr>
                <w:ilvl w:val="0"/>
                <w:numId w:val="69"/>
              </w:numPr>
              <w:ind w:left="486" w:hanging="216"/>
            </w:pPr>
            <w:r>
              <w:t>SAL do Office Standard 2013</w:t>
            </w:r>
          </w:p>
        </w:tc>
      </w:tr>
    </w:tbl>
    <w:p w:rsidR="009A4C7C" w:rsidRPr="006F077C" w:rsidRDefault="009A4C7C" w:rsidP="0085206E">
      <w:pPr>
        <w:pStyle w:val="PURADDITIONALTERMSHEADERMB"/>
      </w:pPr>
      <w:r>
        <w:t>Termos Adicionais:</w:t>
      </w:r>
    </w:p>
    <w:p w:rsidR="009A4C7C" w:rsidRPr="006F077C" w:rsidRDefault="009A4C7C" w:rsidP="009A4C7C">
      <w:pPr>
        <w:pStyle w:val="PURBlueStrong"/>
      </w:pPr>
      <w:r>
        <w:t>Office Web Apps</w:t>
      </w:r>
    </w:p>
    <w:p w:rsidR="009A4C7C" w:rsidRPr="00F65089" w:rsidRDefault="009A4C7C" w:rsidP="009A4C7C">
      <w:pPr>
        <w:pStyle w:val="PURBody-Indented"/>
        <w:rPr>
          <w:lang w:val="pt-BR"/>
        </w:rPr>
      </w:pPr>
      <w:r w:rsidRPr="00F65089">
        <w:rPr>
          <w:lang w:val="pt-BR"/>
        </w:rPr>
        <w:t>As SALs do Office Standard 2013 incluem o uso do Office Web Apps. Não obstante os termos ao contrário nos termos de licença fornecidos com o software Office Web Apps, cada usuário para o qual você obtiver a SAL de Usuário do Office Standard 2013 poderá acessar e usar o software Office Web Apps. Os Office Web Apps não estão incluídos nas versões anteriores das SALs do</w:t>
      </w:r>
      <w:r w:rsidR="00A4385C" w:rsidRPr="00F65089">
        <w:rPr>
          <w:lang w:val="pt-BR"/>
        </w:rPr>
        <w:t> </w:t>
      </w:r>
      <w:r w:rsidRPr="00F65089">
        <w:rPr>
          <w:lang w:val="pt-BR"/>
        </w:rPr>
        <w:t>Office Standard. Os exemplos incluem as SALs do Office Standard 2007 e as SALs do Office Standard 2003.</w:t>
      </w:r>
    </w:p>
    <w:p w:rsidR="0003012B" w:rsidRPr="00F65089" w:rsidRDefault="0003012B" w:rsidP="0003012B">
      <w:pPr>
        <w:pStyle w:val="PURBody-Indented"/>
        <w:rPr>
          <w:lang w:val="pt-BR"/>
        </w:rPr>
      </w:pPr>
      <w:r w:rsidRPr="00F65089">
        <w:rPr>
          <w:lang w:val="pt-BR"/>
        </w:rPr>
        <w:t>Produtos componentes no conjunto estão disponíveis separadamente com SALs distintas.</w:t>
      </w:r>
    </w:p>
    <w:p w:rsidR="009A4C7C"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3A44AE" w:rsidRPr="00F65089" w:rsidRDefault="003A44AE" w:rsidP="00D33C91">
      <w:pPr>
        <w:pStyle w:val="PURProductName"/>
        <w:pBdr>
          <w:bottom w:val="single" w:sz="8" w:space="0" w:color="404040" w:themeColor="text1" w:themeTint="BF"/>
        </w:pBdr>
        <w:rPr>
          <w:lang w:val="pt-BR"/>
        </w:rPr>
      </w:pPr>
      <w:bookmarkStart w:id="655" w:name="_Toc299519133"/>
      <w:bookmarkStart w:id="656" w:name="_Toc299531565"/>
      <w:bookmarkStart w:id="657" w:name="_Toc299531889"/>
      <w:bookmarkStart w:id="658" w:name="_Toc299957172"/>
      <w:bookmarkStart w:id="659" w:name="_Toc346536874"/>
      <w:bookmarkStart w:id="660" w:name="_Toc346895325"/>
      <w:bookmarkStart w:id="661" w:name="_Toc339280337"/>
      <w:bookmarkStart w:id="662" w:name="_Toc339280480"/>
      <w:bookmarkStart w:id="663" w:name="_Toc363552811"/>
      <w:bookmarkStart w:id="664" w:name="_Toc363552874"/>
      <w:bookmarkStart w:id="665" w:name="_Toc378682173"/>
      <w:bookmarkStart w:id="666" w:name="_Toc378682275"/>
      <w:bookmarkStart w:id="667" w:name="_Toc371268287"/>
      <w:bookmarkStart w:id="668" w:name="_Toc371268353"/>
      <w:bookmarkStart w:id="669" w:name="_Toc379278490"/>
      <w:bookmarkStart w:id="670" w:name="_Toc379278552"/>
      <w:bookmarkStart w:id="671" w:name="_Toc388603311"/>
      <w:bookmarkStart w:id="672" w:name="_Toc388603483"/>
      <w:r w:rsidRPr="00F65089">
        <w:rPr>
          <w:lang w:val="pt-BR"/>
        </w:rPr>
        <w:t>Productivity Suite</w:t>
      </w:r>
      <w:bookmarkEnd w:id="655"/>
      <w:bookmarkEnd w:id="656"/>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bookmarkEnd w:id="671"/>
      <w:bookmarkEnd w:id="672"/>
      <w:r w:rsidR="00061C1C">
        <w:fldChar w:fldCharType="begin"/>
      </w:r>
      <w:r w:rsidRPr="00F65089">
        <w:rPr>
          <w:lang w:val="pt-BR"/>
        </w:rPr>
        <w:instrText>XE "Productivity Suite"</w:instrText>
      </w:r>
      <w:r w:rsidR="00061C1C">
        <w:fldChar w:fldCharType="end"/>
      </w:r>
    </w:p>
    <w:p w:rsidR="003A44AE" w:rsidRPr="00F65089" w:rsidRDefault="003A44AE" w:rsidP="003A44AE">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4"/>
        <w:gridCol w:w="5257"/>
        <w:gridCol w:w="154"/>
        <w:gridCol w:w="22"/>
        <w:gridCol w:w="4941"/>
        <w:gridCol w:w="176"/>
        <w:gridCol w:w="371"/>
        <w:gridCol w:w="15"/>
      </w:tblGrid>
      <w:tr w:rsidR="007331A1" w:rsidTr="007331A1">
        <w:trPr>
          <w:gridBefore w:val="1"/>
          <w:gridAfter w:val="1"/>
          <w:wBefore w:w="42" w:type="pct"/>
          <w:wAfter w:w="7" w:type="pct"/>
        </w:trPr>
        <w:tc>
          <w:tcPr>
            <w:tcW w:w="2453" w:type="pct"/>
            <w:gridSpan w:val="2"/>
            <w:tcBorders>
              <w:top w:val="single" w:sz="4" w:space="0" w:color="auto"/>
              <w:bottom w:val="nil"/>
            </w:tcBorders>
          </w:tcPr>
          <w:p w:rsidR="007331A1" w:rsidRPr="00F65089" w:rsidRDefault="007331A1" w:rsidP="00C245A7">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498" w:type="pct"/>
            <w:gridSpan w:val="4"/>
            <w:tcBorders>
              <w:top w:val="single" w:sz="4" w:space="0" w:color="auto"/>
              <w:bottom w:val="nil"/>
            </w:tcBorders>
          </w:tcPr>
          <w:p w:rsidR="007331A1" w:rsidRDefault="007331A1" w:rsidP="00C245A7">
            <w:pPr>
              <w:pStyle w:val="PURLMSH"/>
            </w:pPr>
            <w:r>
              <w:t xml:space="preserve">Consulte Notificações Aplicáveis: </w:t>
            </w:r>
            <w:r>
              <w:rPr>
                <w:b/>
              </w:rPr>
              <w:t xml:space="preserve">Não </w:t>
            </w:r>
          </w:p>
        </w:tc>
      </w:tr>
      <w:tr w:rsidR="007331A1" w:rsidRPr="004442F5" w:rsidTr="007331A1">
        <w:trPr>
          <w:gridAfter w:val="2"/>
          <w:wAfter w:w="175" w:type="pct"/>
          <w:trHeight w:val="216"/>
        </w:trPr>
        <w:tc>
          <w:tcPr>
            <w:tcW w:w="2505" w:type="pct"/>
            <w:gridSpan w:val="4"/>
            <w:tcBorders>
              <w:top w:val="nil"/>
              <w:bottom w:val="nil"/>
            </w:tcBorders>
          </w:tcPr>
          <w:p w:rsidR="007331A1" w:rsidRPr="0026184E" w:rsidRDefault="007331A1" w:rsidP="00984DEA">
            <w:pPr>
              <w:pStyle w:val="PURBody"/>
              <w:rPr>
                <w:rFonts w:ascii="Arial Narrow" w:hAnsi="Arial Narrow"/>
              </w:rPr>
            </w:pPr>
          </w:p>
        </w:tc>
        <w:tc>
          <w:tcPr>
            <w:tcW w:w="2320" w:type="pct"/>
            <w:gridSpan w:val="2"/>
            <w:tcBorders>
              <w:top w:val="nil"/>
              <w:bottom w:val="nil"/>
            </w:tcBorders>
          </w:tcPr>
          <w:p w:rsidR="007331A1" w:rsidRPr="00F65089" w:rsidRDefault="007331A1" w:rsidP="00803002">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2B553F" w:rsidRPr="004442F5" w:rsidTr="007331A1">
        <w:tblPrEx>
          <w:tblBorders>
            <w:top w:val="none" w:sz="0" w:space="0" w:color="auto"/>
            <w:bottom w:val="none" w:sz="0" w:space="0" w:color="auto"/>
          </w:tblBorders>
        </w:tblPrEx>
        <w:tc>
          <w:tcPr>
            <w:tcW w:w="5000" w:type="pct"/>
            <w:gridSpan w:val="8"/>
            <w:shd w:val="clear" w:color="auto" w:fill="E5EEF7"/>
          </w:tcPr>
          <w:p w:rsidR="002B553F" w:rsidRPr="00F65089"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lang w:val="pt-BR"/>
              </w:rPr>
            </w:pPr>
            <w:r w:rsidRPr="00F65089">
              <w:rPr>
                <w:i w:val="0"/>
                <w:color w:val="404040" w:themeColor="text1" w:themeTint="BF"/>
                <w:lang w:val="pt-BR"/>
              </w:rPr>
              <w:lastRenderedPageBreak/>
              <w:t>SALs (LICENÇA DE ACESSO PARA ASSINANTES)</w:t>
            </w:r>
          </w:p>
        </w:tc>
      </w:tr>
      <w:tr w:rsidR="002B553F" w:rsidRPr="003528B0" w:rsidTr="007331A1">
        <w:tblPrEx>
          <w:tblBorders>
            <w:top w:val="none" w:sz="0" w:space="0" w:color="auto"/>
            <w:bottom w:val="none" w:sz="0" w:space="0" w:color="auto"/>
          </w:tblBorders>
        </w:tblPrEx>
        <w:tc>
          <w:tcPr>
            <w:tcW w:w="5000" w:type="pct"/>
            <w:gridSpan w:val="8"/>
          </w:tcPr>
          <w:p w:rsidR="002B553F" w:rsidRPr="006F077C" w:rsidRDefault="002B553F" w:rsidP="00984DEA">
            <w:pPr>
              <w:pStyle w:val="PURBody"/>
            </w:pPr>
            <w:r>
              <w:rPr>
                <w:b/>
              </w:rPr>
              <w:t>Você precisa de:</w:t>
            </w:r>
          </w:p>
          <w:p w:rsidR="002B553F" w:rsidRPr="00902B3A" w:rsidRDefault="002B553F" w:rsidP="00610A59">
            <w:pPr>
              <w:pStyle w:val="PURBullet-Indented"/>
              <w:numPr>
                <w:ilvl w:val="0"/>
                <w:numId w:val="69"/>
              </w:numPr>
              <w:ind w:left="486" w:hanging="216"/>
            </w:pPr>
            <w:r>
              <w:t>SAL do Productivity Suite</w:t>
            </w:r>
          </w:p>
        </w:tc>
      </w:tr>
      <w:tr w:rsidR="002B553F" w:rsidRPr="003528B0"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rsidR="002B553F" w:rsidRPr="00E74F02" w:rsidRDefault="006C259A" w:rsidP="00A1716E">
            <w:pPr>
              <w:pStyle w:val="PURBody"/>
              <w:keepNext/>
              <w:keepLines/>
              <w:rPr>
                <w:b/>
                <w:i/>
              </w:rPr>
            </w:pPr>
            <w:r>
              <w:rPr>
                <w:b/>
                <w:i/>
              </w:rPr>
              <w:t>SALs para SA</w:t>
            </w:r>
          </w:p>
        </w:tc>
        <w:tc>
          <w:tcPr>
            <w:tcW w:w="2320" w:type="pct"/>
            <w:gridSpan w:val="3"/>
            <w:shd w:val="clear" w:color="auto" w:fill="E5EEF7"/>
          </w:tcPr>
          <w:p w:rsidR="002B553F" w:rsidRPr="00E74F02" w:rsidRDefault="002B553F" w:rsidP="00A1716E">
            <w:pPr>
              <w:pStyle w:val="PURBody"/>
              <w:keepNext/>
              <w:keepLines/>
              <w:rPr>
                <w:b/>
                <w:i/>
              </w:rPr>
            </w:pPr>
            <w:r>
              <w:rPr>
                <w:b/>
                <w:i/>
              </w:rPr>
              <w:t>CALs Qualificadas</w:t>
            </w:r>
          </w:p>
        </w:tc>
      </w:tr>
      <w:tr w:rsidR="002B553F" w:rsidRPr="003528B0"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rsidR="002B553F" w:rsidRPr="00F65089" w:rsidRDefault="002B553F" w:rsidP="00610A59">
            <w:pPr>
              <w:pStyle w:val="PURBullet-Indented"/>
              <w:numPr>
                <w:ilvl w:val="0"/>
                <w:numId w:val="69"/>
              </w:numPr>
              <w:ind w:left="486" w:hanging="216"/>
              <w:rPr>
                <w:lang w:val="pt-BR"/>
              </w:rPr>
            </w:pPr>
            <w:r w:rsidRPr="00F65089">
              <w:rPr>
                <w:lang w:val="pt-BR"/>
              </w:rPr>
              <w:t>SAL do Productivity Suite (para SA do Pacote de CALs Principais)</w:t>
            </w:r>
          </w:p>
        </w:tc>
        <w:tc>
          <w:tcPr>
            <w:tcW w:w="2320" w:type="pct"/>
            <w:gridSpan w:val="3"/>
            <w:tcBorders>
              <w:bottom w:val="single" w:sz="4" w:space="0" w:color="auto"/>
            </w:tcBorders>
          </w:tcPr>
          <w:p w:rsidR="002B553F" w:rsidRPr="00EE71EC" w:rsidRDefault="002B553F" w:rsidP="00610A59">
            <w:pPr>
              <w:pStyle w:val="PURBullet-Indented"/>
              <w:numPr>
                <w:ilvl w:val="0"/>
                <w:numId w:val="69"/>
              </w:numPr>
              <w:ind w:left="486" w:hanging="216"/>
              <w:rPr>
                <w:lang w:val="pt-BR"/>
              </w:rPr>
            </w:pPr>
            <w:r w:rsidRPr="00EE71EC">
              <w:rPr>
                <w:lang w:val="pt-BR"/>
              </w:rPr>
              <w:t xml:space="preserve">Pacote de CALs Principais </w:t>
            </w:r>
            <w:r w:rsidRPr="00EE71EC">
              <w:rPr>
                <w:b/>
                <w:lang w:val="pt-BR"/>
              </w:rPr>
              <w:t>ou</w:t>
            </w:r>
          </w:p>
          <w:p w:rsidR="002B553F" w:rsidRDefault="002B553F" w:rsidP="00610A59">
            <w:pPr>
              <w:pStyle w:val="PURBullet-Indented"/>
              <w:numPr>
                <w:ilvl w:val="0"/>
                <w:numId w:val="69"/>
              </w:numPr>
              <w:ind w:left="486" w:hanging="216"/>
            </w:pPr>
            <w:r>
              <w:t xml:space="preserve">Pacote CAL Empresarial </w:t>
            </w:r>
          </w:p>
        </w:tc>
      </w:tr>
      <w:tr w:rsidR="003A7958" w:rsidRPr="003528B0"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rsidR="003A7958" w:rsidRPr="00EE71EC" w:rsidRDefault="003A7958" w:rsidP="00610A59">
            <w:pPr>
              <w:pStyle w:val="PURBullet-Indented"/>
              <w:numPr>
                <w:ilvl w:val="0"/>
                <w:numId w:val="69"/>
              </w:numPr>
              <w:ind w:left="486" w:hanging="216"/>
            </w:pPr>
            <w:r w:rsidRPr="00EE71EC">
              <w:t>SAL do Pacote de Produtividade (para SA do Pacote de CALs Empresariais)</w:t>
            </w:r>
          </w:p>
        </w:tc>
        <w:tc>
          <w:tcPr>
            <w:tcW w:w="2320" w:type="pct"/>
            <w:gridSpan w:val="3"/>
            <w:tcBorders>
              <w:top w:val="single" w:sz="4" w:space="0" w:color="auto"/>
            </w:tcBorders>
          </w:tcPr>
          <w:p w:rsidR="003A7958" w:rsidRPr="00C33C5F" w:rsidRDefault="003A7958" w:rsidP="00610A59">
            <w:pPr>
              <w:pStyle w:val="PURBullet-Indented"/>
              <w:numPr>
                <w:ilvl w:val="0"/>
                <w:numId w:val="69"/>
              </w:numPr>
              <w:ind w:left="486" w:hanging="216"/>
            </w:pPr>
            <w:r>
              <w:t>Pacote CAL Empresarial</w:t>
            </w:r>
          </w:p>
        </w:tc>
      </w:tr>
    </w:tbl>
    <w:p w:rsidR="00793B92" w:rsidRPr="00C870E2" w:rsidRDefault="00793B92" w:rsidP="0085206E">
      <w:pPr>
        <w:pStyle w:val="PURADDITIONALTERMSHEADERMB"/>
        <w:rPr>
          <w:lang w:val="pt-BR"/>
        </w:rPr>
      </w:pPr>
      <w:r w:rsidRPr="00C870E2">
        <w:rPr>
          <w:lang w:val="pt-BR"/>
        </w:rPr>
        <w:t>Termos Adicionais:</w:t>
      </w:r>
    </w:p>
    <w:p w:rsidR="00793B92" w:rsidRPr="00F65089" w:rsidRDefault="00793B92" w:rsidP="00833B09">
      <w:pPr>
        <w:pStyle w:val="PURBody-Indented"/>
        <w:rPr>
          <w:lang w:val="pt-BR"/>
        </w:rPr>
      </w:pPr>
      <w:r w:rsidRPr="00F65089">
        <w:rPr>
          <w:lang w:val="pt-BR"/>
        </w:rPr>
        <w:t>A SAL do Productivity Suite</w:t>
      </w:r>
      <w:r w:rsidRPr="00F65089">
        <w:rPr>
          <w:rStyle w:val="PURFootnoteChar"/>
          <w:sz w:val="18"/>
          <w:lang w:val="pt-BR"/>
        </w:rPr>
        <w:t xml:space="preserve"> fornece direitos equivalentes às seguintes SALs: SAL do Hosted Exchange Standard, SAL do Lync Server 2013 Enterprise e SAL do SharePoint Server 2013 Standard.</w:t>
      </w:r>
    </w:p>
    <w:p w:rsidR="00793B92"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9A4C7C" w:rsidRPr="00F65089" w:rsidRDefault="009A4C7C" w:rsidP="009A4C7C">
      <w:pPr>
        <w:pStyle w:val="PURProductName"/>
        <w:rPr>
          <w:lang w:val="pt-BR"/>
        </w:rPr>
      </w:pPr>
      <w:bookmarkStart w:id="673" w:name="_Toc299519134"/>
      <w:bookmarkStart w:id="674" w:name="_Toc299531566"/>
      <w:bookmarkStart w:id="675" w:name="_Toc299531890"/>
      <w:bookmarkStart w:id="676" w:name="_Toc299957173"/>
      <w:bookmarkStart w:id="677" w:name="_Toc346536875"/>
      <w:bookmarkStart w:id="678" w:name="_Toc346895326"/>
      <w:bookmarkStart w:id="679" w:name="_Toc339280338"/>
      <w:bookmarkStart w:id="680" w:name="_Toc339280481"/>
      <w:bookmarkStart w:id="681" w:name="_Toc363552812"/>
      <w:bookmarkStart w:id="682" w:name="_Toc363552875"/>
      <w:bookmarkStart w:id="683" w:name="_Toc378682174"/>
      <w:bookmarkStart w:id="684" w:name="_Toc378682276"/>
      <w:bookmarkStart w:id="685" w:name="_Toc371268288"/>
      <w:bookmarkStart w:id="686" w:name="_Toc371268354"/>
      <w:bookmarkStart w:id="687" w:name="_Toc379278491"/>
      <w:bookmarkStart w:id="688" w:name="_Toc379278553"/>
      <w:bookmarkStart w:id="689" w:name="_Toc388603312"/>
      <w:bookmarkStart w:id="690" w:name="_Toc388603484"/>
      <w:r w:rsidRPr="00F65089">
        <w:rPr>
          <w:lang w:val="pt-BR"/>
        </w:rPr>
        <w:t>Project 2013 Professional</w:t>
      </w:r>
      <w:bookmarkEnd w:id="673"/>
      <w:bookmarkEnd w:id="674"/>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bookmarkEnd w:id="689"/>
      <w:bookmarkEnd w:id="690"/>
      <w:r w:rsidR="00061C1C">
        <w:fldChar w:fldCharType="begin"/>
      </w:r>
      <w:r w:rsidRPr="00F65089">
        <w:rPr>
          <w:lang w:val="pt-BR"/>
        </w:rPr>
        <w:instrText>XE "Project 2013 Professional"</w:instrText>
      </w:r>
      <w:r w:rsidR="00061C1C">
        <w:fldChar w:fldCharType="end"/>
      </w:r>
    </w:p>
    <w:p w:rsidR="009A4C7C" w:rsidRPr="00F65089" w:rsidRDefault="009A4C7C" w:rsidP="009A4C7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rsidRPr="004442F5" w:rsidTr="00B123AD">
        <w:trPr>
          <w:gridBefore w:val="1"/>
          <w:wBefore w:w="49" w:type="pct"/>
        </w:trPr>
        <w:tc>
          <w:tcPr>
            <w:tcW w:w="2453" w:type="pct"/>
            <w:tcBorders>
              <w:top w:val="single" w:sz="4" w:space="0" w:color="auto"/>
              <w:bottom w:val="nil"/>
            </w:tcBorders>
          </w:tcPr>
          <w:p w:rsidR="00831C1F" w:rsidRPr="00F65089" w:rsidRDefault="00831C1F" w:rsidP="00831C1F">
            <w:pPr>
              <w:pStyle w:val="PURLMSH"/>
              <w:rPr>
                <w:lang w:val="pt-BR"/>
              </w:rPr>
            </w:pPr>
            <w:r w:rsidRPr="00F65089">
              <w:rPr>
                <w:lang w:val="pt-BR"/>
              </w:rPr>
              <w:t xml:space="preserve">Seção Aplicável de Termos Gerais da SAL: </w:t>
            </w:r>
            <w:hyperlink w:anchor="SALTerms_Desktop" w:history="1">
              <w:r w:rsidRPr="00F65089">
                <w:rPr>
                  <w:rStyle w:val="Hyperlink"/>
                  <w:lang w:val="pt-BR"/>
                </w:rPr>
                <w:t>Aplicativos Desktop</w:t>
              </w:r>
            </w:hyperlink>
          </w:p>
        </w:tc>
        <w:tc>
          <w:tcPr>
            <w:tcW w:w="2499" w:type="pct"/>
            <w:tcBorders>
              <w:top w:val="single" w:sz="4" w:space="0" w:color="auto"/>
              <w:bottom w:val="nil"/>
            </w:tcBorders>
          </w:tcPr>
          <w:p w:rsidR="00831C1F" w:rsidRPr="00F65089" w:rsidRDefault="000914BD" w:rsidP="0026184E">
            <w:pPr>
              <w:pStyle w:val="PURLMSH"/>
              <w:rPr>
                <w:lang w:val="pt-BR"/>
              </w:rPr>
            </w:pPr>
            <w:r w:rsidRPr="00F65089">
              <w:rPr>
                <w:lang w:val="pt-BR"/>
              </w:rPr>
              <w:t xml:space="preserve">Consulte Notificações Aplicáveis: </w:t>
            </w:r>
            <w:r w:rsidRPr="00F65089">
              <w:rPr>
                <w:b/>
                <w:lang w:val="pt-BR"/>
              </w:rPr>
              <w:t xml:space="preserve">Transferência de Dados </w:t>
            </w:r>
            <w:r w:rsidR="00EC1745" w:rsidRPr="00F65089">
              <w:rPr>
                <w:b/>
                <w:lang w:val="pt-BR"/>
              </w:rPr>
              <w:br/>
            </w:r>
            <w:r w:rsidRPr="00F65089">
              <w:rPr>
                <w:i/>
                <w:lang w:val="pt-BR"/>
              </w:rPr>
              <w:t xml:space="preserve">(consulte o </w:t>
            </w:r>
            <w:hyperlink w:anchor="Appendix2" w:history="1">
              <w:r w:rsidRPr="00F65089">
                <w:rPr>
                  <w:rStyle w:val="Hyperlink"/>
                  <w:i/>
                  <w:lang w:val="pt-BR"/>
                </w:rPr>
                <w:t>Apêndice 2</w:t>
              </w:r>
            </w:hyperlink>
            <w:r w:rsidRPr="00F65089">
              <w:rPr>
                <w:i/>
                <w:lang w:val="pt-BR"/>
              </w:rPr>
              <w:t>)</w:t>
            </w:r>
          </w:p>
        </w:tc>
      </w:tr>
      <w:tr w:rsidR="009A4C7C" w:rsidRPr="004442F5" w:rsidTr="00B123AD">
        <w:trPr>
          <w:gridBefore w:val="1"/>
          <w:wBefore w:w="49" w:type="pct"/>
        </w:trPr>
        <w:tc>
          <w:tcPr>
            <w:tcW w:w="2453" w:type="pct"/>
            <w:tcBorders>
              <w:top w:val="nil"/>
            </w:tcBorders>
          </w:tcPr>
          <w:p w:rsidR="009A4C7C" w:rsidRPr="00250A5F" w:rsidRDefault="009A4C7C" w:rsidP="009A4C7C">
            <w:pPr>
              <w:pStyle w:val="PURLMSH"/>
            </w:pPr>
            <w:r>
              <w:t xml:space="preserve">Software Adicional/Cliente: </w:t>
            </w:r>
            <w:r>
              <w:rPr>
                <w:b/>
              </w:rPr>
              <w:t>Não</w:t>
            </w:r>
          </w:p>
        </w:tc>
        <w:tc>
          <w:tcPr>
            <w:tcW w:w="2499" w:type="pct"/>
            <w:tcBorders>
              <w:top w:val="nil"/>
            </w:tcBorders>
          </w:tcPr>
          <w:p w:rsidR="009A4C7C" w:rsidRPr="00F65089" w:rsidRDefault="003B0799" w:rsidP="009A4C7C">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9A4C7C" w:rsidRPr="004442F5" w:rsidTr="00B123AD">
        <w:tblPrEx>
          <w:tblBorders>
            <w:top w:val="none" w:sz="0" w:space="0" w:color="auto"/>
            <w:bottom w:val="none" w:sz="0" w:space="0" w:color="auto"/>
          </w:tblBorders>
        </w:tblPrEx>
        <w:tc>
          <w:tcPr>
            <w:tcW w:w="5000" w:type="pct"/>
            <w:gridSpan w:val="3"/>
            <w:shd w:val="clear" w:color="auto" w:fill="E5EEF7"/>
          </w:tcPr>
          <w:p w:rsidR="009A4C7C" w:rsidRPr="00F65089" w:rsidRDefault="009A4C7C" w:rsidP="009A4C7C">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9A4C7C" w:rsidRPr="003528B0" w:rsidTr="00B123AD">
        <w:tblPrEx>
          <w:tblBorders>
            <w:top w:val="none" w:sz="0" w:space="0" w:color="auto"/>
            <w:bottom w:val="none" w:sz="0" w:space="0" w:color="auto"/>
          </w:tblBorders>
        </w:tblPrEx>
        <w:tc>
          <w:tcPr>
            <w:tcW w:w="5000" w:type="pct"/>
            <w:gridSpan w:val="3"/>
          </w:tcPr>
          <w:p w:rsidR="009A4C7C" w:rsidRPr="006F077C" w:rsidRDefault="00BB41EF" w:rsidP="009A4C7C">
            <w:pPr>
              <w:pStyle w:val="PURBody"/>
            </w:pPr>
            <w:r>
              <w:rPr>
                <w:b/>
              </w:rPr>
              <w:t>Você precisa de:</w:t>
            </w:r>
          </w:p>
          <w:p w:rsidR="009A4C7C" w:rsidRPr="003528B0" w:rsidRDefault="00543F5C" w:rsidP="00610A59">
            <w:pPr>
              <w:pStyle w:val="PURBullet-Indented"/>
              <w:numPr>
                <w:ilvl w:val="0"/>
                <w:numId w:val="70"/>
              </w:numPr>
              <w:ind w:left="486" w:hanging="216"/>
              <w:rPr>
                <w:b/>
                <w:bCs/>
              </w:rPr>
            </w:pPr>
            <w:r>
              <w:t>SAL do Project 2013 Professional</w:t>
            </w:r>
          </w:p>
        </w:tc>
      </w:tr>
    </w:tbl>
    <w:p w:rsidR="009A4C7C" w:rsidRPr="00C870E2" w:rsidRDefault="009A4C7C" w:rsidP="0085206E">
      <w:pPr>
        <w:pStyle w:val="PURADDITIONALTERMSHEADERMB"/>
        <w:rPr>
          <w:lang w:val="pt-BR"/>
        </w:rPr>
      </w:pPr>
      <w:r w:rsidRPr="00C870E2">
        <w:rPr>
          <w:lang w:val="pt-BR"/>
        </w:rPr>
        <w:t>Termos Adicionais:</w:t>
      </w:r>
    </w:p>
    <w:p w:rsidR="00D66020" w:rsidRPr="00F65089" w:rsidRDefault="00D66020" w:rsidP="00D66020">
      <w:pPr>
        <w:pStyle w:val="PURBlueStrong"/>
        <w:rPr>
          <w:lang w:val="pt-BR"/>
        </w:rPr>
      </w:pPr>
      <w:r w:rsidRPr="00F65089">
        <w:rPr>
          <w:lang w:val="pt-BR"/>
        </w:rPr>
        <w:t>SAL do Project Server Complementar:</w:t>
      </w:r>
    </w:p>
    <w:p w:rsidR="00D66020" w:rsidRPr="00F65089" w:rsidRDefault="00CF7CA6" w:rsidP="00D66020">
      <w:pPr>
        <w:pStyle w:val="PURBody-Indented"/>
        <w:rPr>
          <w:lang w:val="pt-BR"/>
        </w:rPr>
      </w:pPr>
      <w:r w:rsidRPr="00F65089">
        <w:rPr>
          <w:lang w:val="pt-BR"/>
        </w:rPr>
        <w:t>Quando você adquire uma licença para o Project Professional 2013, você supõe que terá uma SAL do Dispositivo do Project Server</w:t>
      </w:r>
      <w:r w:rsidR="00EC1745" w:rsidRPr="00F65089">
        <w:rPr>
          <w:lang w:val="pt-BR"/>
        </w:rPr>
        <w:t> </w:t>
      </w:r>
      <w:r w:rsidRPr="00F65089">
        <w:rPr>
          <w:lang w:val="pt-BR"/>
        </w:rPr>
        <w:t>2013.</w:t>
      </w:r>
    </w:p>
    <w:p w:rsidR="009A4C7C"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4A7326" w:rsidRPr="00F65089" w:rsidRDefault="004A7326" w:rsidP="004A7326">
      <w:pPr>
        <w:pStyle w:val="PURProductName"/>
        <w:rPr>
          <w:lang w:val="pt-BR"/>
        </w:rPr>
      </w:pPr>
      <w:bookmarkStart w:id="691" w:name="_Toc299519136"/>
      <w:bookmarkStart w:id="692" w:name="_Toc299531568"/>
      <w:bookmarkStart w:id="693" w:name="_Toc299531892"/>
      <w:bookmarkStart w:id="694" w:name="_Toc299957175"/>
      <w:bookmarkStart w:id="695" w:name="_Toc346536876"/>
      <w:bookmarkStart w:id="696" w:name="_Toc346895327"/>
      <w:bookmarkStart w:id="697" w:name="_Toc339280339"/>
      <w:bookmarkStart w:id="698" w:name="_Toc339280482"/>
      <w:bookmarkStart w:id="699" w:name="_Toc363552813"/>
      <w:bookmarkStart w:id="700" w:name="_Toc363552876"/>
      <w:bookmarkStart w:id="701" w:name="_Toc378682175"/>
      <w:bookmarkStart w:id="702" w:name="_Toc378682277"/>
      <w:bookmarkStart w:id="703" w:name="_Toc371268289"/>
      <w:bookmarkStart w:id="704" w:name="_Toc371268355"/>
      <w:bookmarkStart w:id="705" w:name="_Toc379278492"/>
      <w:bookmarkStart w:id="706" w:name="_Toc379278554"/>
      <w:bookmarkStart w:id="707" w:name="_Toc388603313"/>
      <w:bookmarkStart w:id="708" w:name="_Toc388603485"/>
      <w:bookmarkStart w:id="709" w:name="_Toc299519135"/>
      <w:bookmarkStart w:id="710" w:name="_Toc299531567"/>
      <w:bookmarkStart w:id="711" w:name="_Toc299531891"/>
      <w:bookmarkStart w:id="712" w:name="_Toc299957174"/>
      <w:r w:rsidRPr="00F65089">
        <w:rPr>
          <w:lang w:val="pt-BR"/>
        </w:rPr>
        <w:t>Project 2013 Standard</w:t>
      </w:r>
      <w:bookmarkEnd w:id="691"/>
      <w:bookmarkEnd w:id="692"/>
      <w:bookmarkEnd w:id="693"/>
      <w:bookmarkEnd w:id="694"/>
      <w:bookmarkEnd w:id="695"/>
      <w:bookmarkEnd w:id="696"/>
      <w:bookmarkEnd w:id="697"/>
      <w:bookmarkEnd w:id="698"/>
      <w:bookmarkEnd w:id="699"/>
      <w:bookmarkEnd w:id="700"/>
      <w:bookmarkEnd w:id="701"/>
      <w:bookmarkEnd w:id="702"/>
      <w:bookmarkEnd w:id="703"/>
      <w:bookmarkEnd w:id="704"/>
      <w:bookmarkEnd w:id="705"/>
      <w:bookmarkEnd w:id="706"/>
      <w:bookmarkEnd w:id="707"/>
      <w:bookmarkEnd w:id="708"/>
      <w:r w:rsidR="00061C1C">
        <w:fldChar w:fldCharType="begin"/>
      </w:r>
      <w:r w:rsidRPr="00F65089">
        <w:rPr>
          <w:lang w:val="pt-BR"/>
        </w:rPr>
        <w:instrText>XE "Project 2013 Standard"</w:instrText>
      </w:r>
      <w:r w:rsidR="00061C1C">
        <w:fldChar w:fldCharType="end"/>
      </w:r>
    </w:p>
    <w:p w:rsidR="004A7326" w:rsidRPr="00F65089" w:rsidRDefault="004A7326" w:rsidP="004A7326">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rsidRPr="004442F5" w:rsidTr="003D33E5">
        <w:tc>
          <w:tcPr>
            <w:tcW w:w="2301" w:type="pct"/>
            <w:tcBorders>
              <w:top w:val="single" w:sz="4" w:space="0" w:color="auto"/>
              <w:bottom w:val="nil"/>
            </w:tcBorders>
          </w:tcPr>
          <w:p w:rsidR="004A7326" w:rsidRPr="00F65089" w:rsidRDefault="004A7326" w:rsidP="005F6596">
            <w:pPr>
              <w:pStyle w:val="PURLMSH"/>
              <w:rPr>
                <w:lang w:val="pt-BR"/>
              </w:rPr>
            </w:pPr>
            <w:r w:rsidRPr="00F65089">
              <w:rPr>
                <w:lang w:val="pt-BR"/>
              </w:rPr>
              <w:t xml:space="preserve">Seção Aplicável de Termos Gerais da SAL: </w:t>
            </w:r>
            <w:hyperlink w:anchor="SALTerms_Desktop" w:history="1">
              <w:r w:rsidRPr="00F65089">
                <w:rPr>
                  <w:rStyle w:val="Hyperlink"/>
                  <w:lang w:val="pt-BR"/>
                </w:rPr>
                <w:t>Aplicativos Desktop</w:t>
              </w:r>
            </w:hyperlink>
          </w:p>
        </w:tc>
        <w:tc>
          <w:tcPr>
            <w:tcW w:w="2699" w:type="pct"/>
            <w:tcBorders>
              <w:top w:val="single" w:sz="4" w:space="0" w:color="auto"/>
              <w:bottom w:val="nil"/>
            </w:tcBorders>
          </w:tcPr>
          <w:p w:rsidR="004A7326" w:rsidRPr="00F65089" w:rsidRDefault="004A7326" w:rsidP="0026184E">
            <w:pPr>
              <w:pStyle w:val="PURLMSH"/>
              <w:rPr>
                <w:lang w:val="pt-BR"/>
              </w:rPr>
            </w:pPr>
            <w:r w:rsidRPr="00F65089">
              <w:rPr>
                <w:lang w:val="pt-BR"/>
              </w:rPr>
              <w:t xml:space="preserve">Consulte Notificações Aplicáveis: </w:t>
            </w:r>
            <w:r w:rsidRPr="00F65089">
              <w:rPr>
                <w:b/>
                <w:lang w:val="pt-BR"/>
              </w:rPr>
              <w:t xml:space="preserve">Transferência de Dados </w:t>
            </w:r>
            <w:r w:rsidRPr="00F65089">
              <w:rPr>
                <w:i/>
                <w:lang w:val="pt-BR"/>
              </w:rPr>
              <w:t xml:space="preserve">(consulte o </w:t>
            </w:r>
            <w:hyperlink w:anchor="Appendix2" w:history="1">
              <w:r w:rsidRPr="00F65089">
                <w:rPr>
                  <w:rStyle w:val="Hyperlink"/>
                  <w:i/>
                  <w:lang w:val="pt-BR"/>
                </w:rPr>
                <w:t>Apêndice 2</w:t>
              </w:r>
            </w:hyperlink>
            <w:r w:rsidRPr="00F65089">
              <w:rPr>
                <w:i/>
                <w:lang w:val="pt-BR"/>
              </w:rPr>
              <w:t>)</w:t>
            </w:r>
          </w:p>
        </w:tc>
      </w:tr>
      <w:tr w:rsidR="004A7326" w:rsidRPr="004442F5" w:rsidTr="003D33E5">
        <w:tc>
          <w:tcPr>
            <w:tcW w:w="2301" w:type="pct"/>
            <w:tcBorders>
              <w:top w:val="nil"/>
            </w:tcBorders>
          </w:tcPr>
          <w:p w:rsidR="004A7326" w:rsidRPr="00250A5F" w:rsidRDefault="004A7326" w:rsidP="005F6596">
            <w:pPr>
              <w:pStyle w:val="PURLMSH"/>
            </w:pPr>
            <w:r>
              <w:t xml:space="preserve">Software Adicional/Cliente: </w:t>
            </w:r>
            <w:r>
              <w:rPr>
                <w:b/>
              </w:rPr>
              <w:t>Não</w:t>
            </w:r>
          </w:p>
        </w:tc>
        <w:tc>
          <w:tcPr>
            <w:tcW w:w="2699" w:type="pct"/>
            <w:tcBorders>
              <w:top w:val="nil"/>
            </w:tcBorders>
          </w:tcPr>
          <w:p w:rsidR="004A7326" w:rsidRPr="00F65089" w:rsidRDefault="003B0799" w:rsidP="005F6596">
            <w:pPr>
              <w:pStyle w:val="PURLMSH"/>
              <w:rPr>
                <w:lang w:val="pt-BR"/>
              </w:rPr>
            </w:pPr>
            <w:r w:rsidRPr="00F65089">
              <w:rPr>
                <w:lang w:val="pt-BR"/>
              </w:rPr>
              <w:t>Qualificado para Serviços de Software em Servidores de Prestadores do Data Center:</w:t>
            </w:r>
            <w:r w:rsidR="00EC1745" w:rsidRPr="00F65089">
              <w:rPr>
                <w:lang w:val="pt-BR"/>
              </w:rPr>
              <w:t> </w:t>
            </w:r>
            <w:r w:rsidRPr="00F65089">
              <w:rPr>
                <w:b/>
                <w:lang w:val="pt-BR"/>
              </w:rPr>
              <w:t>Sim</w:t>
            </w:r>
          </w:p>
        </w:tc>
      </w:tr>
      <w:tr w:rsidR="004A7326" w:rsidRPr="004442F5"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4A7326" w:rsidRPr="00F65089" w:rsidRDefault="004A7326" w:rsidP="005F6596">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4A7326" w:rsidRPr="003528B0"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4A7326" w:rsidRPr="006F077C" w:rsidRDefault="004A7326" w:rsidP="005F6596">
            <w:pPr>
              <w:pStyle w:val="PURBody"/>
            </w:pPr>
            <w:r>
              <w:rPr>
                <w:b/>
              </w:rPr>
              <w:t>Você precisa de:</w:t>
            </w:r>
          </w:p>
          <w:p w:rsidR="004A7326" w:rsidRPr="003528B0" w:rsidRDefault="004A7326" w:rsidP="00610A59">
            <w:pPr>
              <w:pStyle w:val="PURBullet-Indented"/>
              <w:numPr>
                <w:ilvl w:val="0"/>
                <w:numId w:val="70"/>
              </w:numPr>
              <w:ind w:left="486" w:hanging="216"/>
              <w:rPr>
                <w:b/>
                <w:bCs/>
              </w:rPr>
            </w:pPr>
            <w:r>
              <w:t>SAL do Project 2013 Standard</w:t>
            </w:r>
          </w:p>
        </w:tc>
      </w:tr>
    </w:tbl>
    <w:bookmarkStart w:id="713" w:name="_Toc346536877"/>
    <w:bookmarkStart w:id="714" w:name="_Toc346895328"/>
    <w:bookmarkStart w:id="715" w:name="_Toc339280340"/>
    <w:bookmarkStart w:id="716" w:name="_Toc339280483"/>
    <w:bookmarkStart w:id="717" w:name="_Toc363552814"/>
    <w:bookmarkStart w:id="718" w:name="_Toc363552877"/>
    <w:bookmarkStart w:id="719" w:name="_Toc378682176"/>
    <w:bookmarkStart w:id="720" w:name="_Toc378682278"/>
    <w:p w:rsidR="00204150" w:rsidRPr="003E57CC" w:rsidRDefault="00061C1C" w:rsidP="00CD6E9D">
      <w:pPr>
        <w:pStyle w:val="PURBody-Indented"/>
        <w:keepLines/>
        <w:ind w:left="274"/>
        <w:jc w:val="right"/>
        <w:rPr>
          <w:lang w:val="pt-BR"/>
        </w:rPr>
      </w:pPr>
      <w:r>
        <w:fldChar w:fldCharType="begin"/>
      </w:r>
      <w:r w:rsidR="00204150" w:rsidRPr="003E57CC">
        <w:rPr>
          <w:lang w:val="pt-BR"/>
        </w:rPr>
        <w:instrText>HYPERLINK \l "Índice"</w:instrText>
      </w:r>
      <w:r>
        <w:fldChar w:fldCharType="separate"/>
      </w:r>
      <w:r w:rsidR="00204150" w:rsidRPr="003E57CC">
        <w:rPr>
          <w:rStyle w:val="Hyperlink"/>
          <w:rFonts w:ascii="Arial Narrow" w:hAnsi="Arial Narrow"/>
          <w:sz w:val="16"/>
          <w:lang w:val="pt-BR"/>
        </w:rPr>
        <w:t>Índice</w:t>
      </w:r>
      <w:r>
        <w:fldChar w:fldCharType="end"/>
      </w:r>
      <w:r w:rsidR="00204150" w:rsidRPr="003E57CC">
        <w:rPr>
          <w:lang w:val="pt-BR"/>
        </w:rPr>
        <w:t xml:space="preserve"> / </w:t>
      </w:r>
      <w:hyperlink w:anchor="Termos Universais" w:history="1">
        <w:r w:rsidR="00204150" w:rsidRPr="003E57CC">
          <w:rPr>
            <w:rStyle w:val="Hyperlink"/>
            <w:rFonts w:ascii="Arial Narrow" w:hAnsi="Arial Narrow"/>
            <w:sz w:val="16"/>
            <w:lang w:val="pt-BR"/>
          </w:rPr>
          <w:t>Termos Universais de Licença</w:t>
        </w:r>
      </w:hyperlink>
    </w:p>
    <w:p w:rsidR="009A4C7C" w:rsidRPr="00C870E2" w:rsidRDefault="009A4C7C" w:rsidP="009A4C7C">
      <w:pPr>
        <w:pStyle w:val="PURProductName"/>
        <w:rPr>
          <w:lang w:val="pt-BR"/>
        </w:rPr>
      </w:pPr>
      <w:bookmarkStart w:id="721" w:name="_Toc371268290"/>
      <w:bookmarkStart w:id="722" w:name="_Toc371268356"/>
      <w:bookmarkStart w:id="723" w:name="_Toc379278493"/>
      <w:bookmarkStart w:id="724" w:name="_Toc379278555"/>
      <w:bookmarkStart w:id="725" w:name="_Toc388603314"/>
      <w:bookmarkStart w:id="726" w:name="_Toc388603486"/>
      <w:r w:rsidRPr="00C870E2">
        <w:rPr>
          <w:lang w:val="pt-BR"/>
        </w:rPr>
        <w:lastRenderedPageBreak/>
        <w:t xml:space="preserve">Project Server </w:t>
      </w:r>
      <w:bookmarkEnd w:id="709"/>
      <w:bookmarkEnd w:id="710"/>
      <w:bookmarkEnd w:id="711"/>
      <w:bookmarkEnd w:id="712"/>
      <w:r w:rsidRPr="00C870E2">
        <w:rPr>
          <w:lang w:val="pt-BR"/>
        </w:rPr>
        <w:t>2013</w:t>
      </w:r>
      <w:bookmarkEnd w:id="713"/>
      <w:bookmarkEnd w:id="714"/>
      <w:bookmarkEnd w:id="715"/>
      <w:bookmarkEnd w:id="716"/>
      <w:bookmarkEnd w:id="717"/>
      <w:bookmarkEnd w:id="718"/>
      <w:bookmarkEnd w:id="719"/>
      <w:bookmarkEnd w:id="720"/>
      <w:bookmarkEnd w:id="721"/>
      <w:bookmarkEnd w:id="722"/>
      <w:bookmarkEnd w:id="723"/>
      <w:bookmarkEnd w:id="724"/>
      <w:bookmarkEnd w:id="725"/>
      <w:bookmarkEnd w:id="726"/>
      <w:r w:rsidR="00061C1C">
        <w:fldChar w:fldCharType="begin"/>
      </w:r>
      <w:r w:rsidRPr="00C870E2">
        <w:rPr>
          <w:lang w:val="pt-BR"/>
        </w:rPr>
        <w:instrText>XE "Project Server 2013"</w:instrText>
      </w:r>
      <w:r w:rsidR="00061C1C">
        <w:fldChar w:fldCharType="end"/>
      </w:r>
    </w:p>
    <w:p w:rsidR="009A4C7C" w:rsidRPr="00F65089" w:rsidRDefault="009A4C7C" w:rsidP="009A4C7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rsidTr="003D33E5">
        <w:tc>
          <w:tcPr>
            <w:tcW w:w="2477" w:type="pct"/>
            <w:tcBorders>
              <w:top w:val="single" w:sz="4" w:space="0" w:color="auto"/>
              <w:bottom w:val="nil"/>
            </w:tcBorders>
          </w:tcPr>
          <w:p w:rsidR="00D14C97" w:rsidRPr="00F65089" w:rsidRDefault="00D14C97" w:rsidP="00893CE7">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523" w:type="pct"/>
            <w:tcBorders>
              <w:top w:val="single" w:sz="4" w:space="0" w:color="auto"/>
              <w:bottom w:val="nil"/>
            </w:tcBorders>
          </w:tcPr>
          <w:p w:rsidR="00D14C97" w:rsidRDefault="004F154D" w:rsidP="00A141F4">
            <w:pPr>
              <w:pStyle w:val="PURLMSH"/>
            </w:pPr>
            <w:r>
              <w:t xml:space="preserve">Consulte Notificações Aplicáveis: </w:t>
            </w:r>
            <w:r>
              <w:rPr>
                <w:b/>
              </w:rPr>
              <w:t xml:space="preserve">Não </w:t>
            </w:r>
          </w:p>
        </w:tc>
      </w:tr>
      <w:tr w:rsidR="009A4C7C" w:rsidRPr="004442F5" w:rsidTr="003D33E5">
        <w:tc>
          <w:tcPr>
            <w:tcW w:w="2477" w:type="pct"/>
            <w:tcBorders>
              <w:top w:val="nil"/>
            </w:tcBorders>
          </w:tcPr>
          <w:p w:rsidR="009A4C7C" w:rsidRPr="00F65089" w:rsidRDefault="009A4C7C" w:rsidP="009A4C7C">
            <w:pPr>
              <w:pStyle w:val="PURLMSH"/>
              <w:rPr>
                <w:lang w:val="pt-BR"/>
              </w:rPr>
            </w:pPr>
            <w:r w:rsidRPr="00F65089">
              <w:rPr>
                <w:lang w:val="pt-BR"/>
              </w:rPr>
              <w:t xml:space="preserve">Software Adicional/Cliente: </w:t>
            </w:r>
            <w:r w:rsidRPr="00F65089">
              <w:rPr>
                <w:b/>
                <w:lang w:val="pt-BR"/>
              </w:rPr>
              <w:t>Sim</w:t>
            </w:r>
            <w:r w:rsidR="002D5CF4">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523" w:type="pct"/>
            <w:tcBorders>
              <w:top w:val="nil"/>
            </w:tcBorders>
          </w:tcPr>
          <w:p w:rsidR="009A4C7C" w:rsidRPr="00F65089" w:rsidRDefault="003B0799" w:rsidP="009A4C7C">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9A4C7C" w:rsidRPr="004442F5" w:rsidTr="00B123AD">
        <w:tblPrEx>
          <w:tblBorders>
            <w:top w:val="none" w:sz="0" w:space="0" w:color="auto"/>
            <w:bottom w:val="none" w:sz="0" w:space="0" w:color="auto"/>
          </w:tblBorders>
        </w:tblPrEx>
        <w:tc>
          <w:tcPr>
            <w:tcW w:w="5000" w:type="pct"/>
            <w:gridSpan w:val="2"/>
            <w:shd w:val="clear" w:color="auto" w:fill="E5EEF7"/>
          </w:tcPr>
          <w:p w:rsidR="009A4C7C" w:rsidRPr="00F65089" w:rsidRDefault="009A4C7C" w:rsidP="009A4C7C">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9A4C7C" w:rsidRPr="003528B0" w:rsidTr="00B123AD">
        <w:tblPrEx>
          <w:tblBorders>
            <w:top w:val="none" w:sz="0" w:space="0" w:color="auto"/>
            <w:bottom w:val="none" w:sz="0" w:space="0" w:color="auto"/>
          </w:tblBorders>
        </w:tblPrEx>
        <w:tc>
          <w:tcPr>
            <w:tcW w:w="5000" w:type="pct"/>
            <w:gridSpan w:val="2"/>
          </w:tcPr>
          <w:p w:rsidR="009A4C7C" w:rsidRPr="006F077C" w:rsidRDefault="00BB41EF" w:rsidP="009A4C7C">
            <w:pPr>
              <w:pStyle w:val="PURBody"/>
            </w:pPr>
            <w:r>
              <w:rPr>
                <w:b/>
              </w:rPr>
              <w:t>Você precisa de:</w:t>
            </w:r>
          </w:p>
          <w:p w:rsidR="009A4C7C" w:rsidRPr="003528B0" w:rsidRDefault="009A4C7C" w:rsidP="00610A59">
            <w:pPr>
              <w:pStyle w:val="PURBullet-Indented"/>
              <w:numPr>
                <w:ilvl w:val="0"/>
                <w:numId w:val="70"/>
              </w:numPr>
              <w:ind w:left="486" w:hanging="216"/>
              <w:rPr>
                <w:b/>
                <w:bCs/>
              </w:rPr>
            </w:pPr>
            <w:r>
              <w:t>SAL do Project Server 2013</w:t>
            </w:r>
          </w:p>
        </w:tc>
      </w:tr>
    </w:tbl>
    <w:bookmarkStart w:id="727" w:name="_Toc296854878"/>
    <w:bookmarkStart w:id="728" w:name="_Toc299519137"/>
    <w:bookmarkStart w:id="729" w:name="_Toc299531569"/>
    <w:bookmarkStart w:id="730" w:name="_Toc299531893"/>
    <w:bookmarkStart w:id="731" w:name="_Toc299957176"/>
    <w:p w:rsidR="000C3222" w:rsidRPr="003E57CC" w:rsidRDefault="00061C1C" w:rsidP="00CD6E9D">
      <w:pPr>
        <w:pStyle w:val="PURBody-Indented"/>
        <w:keepLines/>
        <w:ind w:left="274"/>
        <w:jc w:val="right"/>
        <w:rPr>
          <w:lang w:val="pt-BR"/>
        </w:rPr>
      </w:pPr>
      <w:r>
        <w:fldChar w:fldCharType="begin"/>
      </w:r>
      <w:r w:rsidR="000C3222" w:rsidRPr="003E57CC">
        <w:rPr>
          <w:lang w:val="pt-BR"/>
        </w:rPr>
        <w:instrText>HYPERLINK \l "Índice"</w:instrText>
      </w:r>
      <w:r>
        <w:fldChar w:fldCharType="separate"/>
      </w:r>
      <w:r w:rsidR="000C3222" w:rsidRPr="003E57CC">
        <w:rPr>
          <w:rStyle w:val="Hyperlink"/>
          <w:rFonts w:ascii="Arial Narrow" w:hAnsi="Arial Narrow"/>
          <w:sz w:val="16"/>
          <w:lang w:val="pt-BR"/>
        </w:rPr>
        <w:t>Índice</w:t>
      </w:r>
      <w:r>
        <w:fldChar w:fldCharType="end"/>
      </w:r>
      <w:r w:rsidR="000C3222" w:rsidRPr="003E57CC">
        <w:rPr>
          <w:lang w:val="pt-BR"/>
        </w:rPr>
        <w:t xml:space="preserve"> / </w:t>
      </w:r>
      <w:hyperlink w:anchor="UniversalTerms" w:history="1">
        <w:r w:rsidR="000C3222" w:rsidRPr="003E57CC">
          <w:rPr>
            <w:rStyle w:val="Hyperlink"/>
            <w:rFonts w:ascii="Arial Narrow" w:hAnsi="Arial Narrow"/>
            <w:sz w:val="16"/>
            <w:lang w:val="pt-BR"/>
          </w:rPr>
          <w:t>Termos Universais de Licença</w:t>
        </w:r>
      </w:hyperlink>
    </w:p>
    <w:p w:rsidR="00531FC6" w:rsidRPr="00C870E2" w:rsidRDefault="00531FC6" w:rsidP="001D1160">
      <w:pPr>
        <w:pStyle w:val="PURProductName"/>
        <w:rPr>
          <w:lang w:val="pt-BR"/>
        </w:rPr>
      </w:pPr>
      <w:bookmarkStart w:id="732" w:name="_Toc346536878"/>
      <w:bookmarkStart w:id="733" w:name="_Toc346895329"/>
      <w:bookmarkStart w:id="734" w:name="_Toc339280341"/>
      <w:bookmarkStart w:id="735" w:name="_Toc339280484"/>
      <w:bookmarkStart w:id="736" w:name="_Toc363552815"/>
      <w:bookmarkStart w:id="737" w:name="_Toc363552878"/>
      <w:bookmarkStart w:id="738" w:name="_Toc378682177"/>
      <w:bookmarkStart w:id="739" w:name="_Toc378682279"/>
      <w:bookmarkStart w:id="740" w:name="_Toc371268291"/>
      <w:bookmarkStart w:id="741" w:name="_Toc371268357"/>
      <w:bookmarkStart w:id="742" w:name="_Toc379278494"/>
      <w:bookmarkStart w:id="743" w:name="_Toc379278556"/>
      <w:bookmarkStart w:id="744" w:name="_Toc388603315"/>
      <w:bookmarkStart w:id="745" w:name="_Toc388603487"/>
      <w:r w:rsidRPr="00C870E2">
        <w:rPr>
          <w:lang w:val="pt-BR"/>
        </w:rPr>
        <w:t xml:space="preserve">SharePoint Server </w:t>
      </w:r>
      <w:bookmarkEnd w:id="727"/>
      <w:bookmarkEnd w:id="728"/>
      <w:bookmarkEnd w:id="729"/>
      <w:bookmarkEnd w:id="730"/>
      <w:bookmarkEnd w:id="731"/>
      <w:r w:rsidRPr="00C870E2">
        <w:rPr>
          <w:lang w:val="pt-BR"/>
        </w:rPr>
        <w:t>2013</w:t>
      </w:r>
      <w:bookmarkEnd w:id="732"/>
      <w:bookmarkEnd w:id="733"/>
      <w:bookmarkEnd w:id="734"/>
      <w:bookmarkEnd w:id="735"/>
      <w:bookmarkEnd w:id="736"/>
      <w:bookmarkEnd w:id="737"/>
      <w:bookmarkEnd w:id="738"/>
      <w:bookmarkEnd w:id="739"/>
      <w:bookmarkEnd w:id="740"/>
      <w:bookmarkEnd w:id="741"/>
      <w:bookmarkEnd w:id="742"/>
      <w:bookmarkEnd w:id="743"/>
      <w:bookmarkEnd w:id="744"/>
      <w:bookmarkEnd w:id="745"/>
      <w:r w:rsidR="00061C1C">
        <w:fldChar w:fldCharType="begin"/>
      </w:r>
      <w:r w:rsidRPr="00C870E2">
        <w:rPr>
          <w:lang w:val="pt-BR"/>
        </w:rPr>
        <w:instrText>XE "SharePoint Server 2013"</w:instrText>
      </w:r>
      <w:r w:rsidR="00061C1C">
        <w:fldChar w:fldCharType="end"/>
      </w:r>
    </w:p>
    <w:p w:rsidR="00531FC6" w:rsidRPr="00F65089" w:rsidRDefault="00531FC6" w:rsidP="00531FC6">
      <w:pPr>
        <w:spacing w:line="240" w:lineRule="exact"/>
        <w:rPr>
          <w:lang w:val="pt-BR"/>
        </w:rPr>
      </w:pPr>
      <w:r w:rsidRPr="00F65089">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4442F5" w:rsidTr="007331A1">
        <w:trPr>
          <w:gridAfter w:val="1"/>
          <w:wAfter w:w="6" w:type="pct"/>
          <w:cantSplit/>
          <w:trHeight w:val="220"/>
        </w:trPr>
        <w:tc>
          <w:tcPr>
            <w:tcW w:w="2474" w:type="pct"/>
            <w:gridSpan w:val="2"/>
            <w:tcBorders>
              <w:top w:val="single" w:sz="4" w:space="0" w:color="auto"/>
              <w:bottom w:val="nil"/>
            </w:tcBorders>
          </w:tcPr>
          <w:p w:rsidR="007331A1" w:rsidRPr="00F65089" w:rsidRDefault="00531FC6" w:rsidP="007331A1">
            <w:pPr>
              <w:pStyle w:val="PURLicenseTerm"/>
              <w:rPr>
                <w:rFonts w:ascii="Arial Narrow" w:hAnsi="Arial Narrow"/>
                <w:color w:val="00467F"/>
                <w:sz w:val="18"/>
                <w:u w:val="single"/>
                <w:lang w:val="pt-BR"/>
              </w:rPr>
            </w:pPr>
            <w:r w:rsidRPr="00F65089">
              <w:rPr>
                <w:rFonts w:ascii="Arial Narrow" w:hAnsi="Arial Narrow"/>
                <w:color w:val="404040" w:themeColor="text1" w:themeTint="BF"/>
                <w:sz w:val="18"/>
                <w:lang w:val="pt-BR"/>
              </w:rPr>
              <w:t xml:space="preserve">Seção Aplicável de Termos Gerais da SAL: </w:t>
            </w:r>
            <w:hyperlink w:anchor="SALTerms_Server" w:history="1">
              <w:r w:rsidRPr="00F65089">
                <w:rPr>
                  <w:rFonts w:ascii="Arial Narrow" w:hAnsi="Arial Narrow"/>
                  <w:color w:val="00467F"/>
                  <w:sz w:val="18"/>
                  <w:u w:val="single"/>
                  <w:lang w:val="pt-BR"/>
                </w:rPr>
                <w:t>Software para Servidores</w:t>
              </w:r>
            </w:hyperlink>
          </w:p>
        </w:tc>
        <w:tc>
          <w:tcPr>
            <w:tcW w:w="2520" w:type="pct"/>
            <w:gridSpan w:val="2"/>
            <w:tcBorders>
              <w:top w:val="single" w:sz="4" w:space="0" w:color="auto"/>
              <w:bottom w:val="nil"/>
            </w:tcBorders>
          </w:tcPr>
          <w:p w:rsidR="00531FC6" w:rsidRPr="00F65089" w:rsidRDefault="00531FC6" w:rsidP="00531FC6">
            <w:pPr>
              <w:spacing w:after="0"/>
              <w:rPr>
                <w:rFonts w:ascii="Arial Narrow" w:hAnsi="Arial Narrow"/>
                <w:color w:val="404040" w:themeColor="text1" w:themeTint="BF"/>
                <w:sz w:val="18"/>
                <w:lang w:val="pt-BR"/>
              </w:rPr>
            </w:pPr>
            <w:r w:rsidRPr="00F65089">
              <w:rPr>
                <w:rFonts w:ascii="Arial Narrow" w:hAnsi="Arial Narrow"/>
                <w:color w:val="404040" w:themeColor="text1" w:themeTint="BF"/>
                <w:sz w:val="18"/>
                <w:lang w:val="pt-BR"/>
              </w:rPr>
              <w:t xml:space="preserve">Notificações de Serviços de Internet: </w:t>
            </w:r>
            <w:r w:rsidRPr="00F65089">
              <w:rPr>
                <w:rFonts w:ascii="Arial Narrow" w:hAnsi="Arial Narrow"/>
                <w:b/>
                <w:color w:val="404040" w:themeColor="text1" w:themeTint="BF"/>
                <w:sz w:val="18"/>
                <w:lang w:val="pt-BR"/>
              </w:rPr>
              <w:t>Não</w:t>
            </w:r>
          </w:p>
        </w:tc>
      </w:tr>
      <w:tr w:rsidR="00531FC6" w:rsidRPr="004442F5" w:rsidTr="007331A1">
        <w:trPr>
          <w:gridAfter w:val="1"/>
          <w:wAfter w:w="6" w:type="pct"/>
          <w:trHeight w:val="144"/>
        </w:trPr>
        <w:tc>
          <w:tcPr>
            <w:tcW w:w="2474" w:type="pct"/>
            <w:gridSpan w:val="2"/>
            <w:tcBorders>
              <w:top w:val="nil"/>
            </w:tcBorders>
          </w:tcPr>
          <w:p w:rsidR="00531FC6" w:rsidRPr="00F65089" w:rsidRDefault="00531FC6" w:rsidP="00531FC6">
            <w:pPr>
              <w:spacing w:after="0"/>
              <w:rPr>
                <w:rFonts w:ascii="Arial Narrow" w:hAnsi="Arial Narrow"/>
                <w:color w:val="404040" w:themeColor="text1" w:themeTint="BF"/>
                <w:sz w:val="18"/>
                <w:lang w:val="pt-BR"/>
              </w:rPr>
            </w:pPr>
            <w:r w:rsidRPr="00F65089">
              <w:rPr>
                <w:rFonts w:ascii="Arial Narrow" w:hAnsi="Arial Narrow"/>
                <w:color w:val="404040" w:themeColor="text1" w:themeTint="BF"/>
                <w:sz w:val="18"/>
                <w:lang w:val="pt-BR"/>
              </w:rPr>
              <w:t xml:space="preserve">Software Adicional/Cliente: </w:t>
            </w:r>
            <w:r w:rsidRPr="00F65089">
              <w:rPr>
                <w:rFonts w:ascii="Arial Narrow" w:hAnsi="Arial Narrow"/>
                <w:b/>
                <w:color w:val="404040" w:themeColor="text1" w:themeTint="BF"/>
                <w:sz w:val="18"/>
                <w:lang w:val="pt-BR"/>
              </w:rPr>
              <w:t>Sim</w:t>
            </w:r>
            <w:r w:rsidR="002D5CF4">
              <w:rPr>
                <w:rFonts w:ascii="Arial Narrow" w:hAnsi="Arial Narrow"/>
                <w:b/>
                <w:color w:val="404040" w:themeColor="text1" w:themeTint="BF"/>
                <w:sz w:val="18"/>
                <w:lang w:val="pt-BR"/>
              </w:rPr>
              <w:t xml:space="preserve"> </w:t>
            </w:r>
            <w:r w:rsidRPr="00F65089">
              <w:rPr>
                <w:rFonts w:ascii="Arial Narrow" w:hAnsi="Arial Narrow"/>
                <w:i/>
                <w:color w:val="404040" w:themeColor="text1" w:themeTint="BF"/>
                <w:sz w:val="18"/>
                <w:lang w:val="pt-BR"/>
              </w:rPr>
              <w:t xml:space="preserve">(consulte o </w:t>
            </w:r>
            <w:hyperlink w:anchor="Appendix1" w:history="1">
              <w:r w:rsidRPr="00F65089">
                <w:rPr>
                  <w:rFonts w:ascii="Arial Narrow" w:hAnsi="Arial Narrow"/>
                  <w:i/>
                  <w:color w:val="00467F"/>
                  <w:sz w:val="18"/>
                  <w:u w:val="single"/>
                  <w:lang w:val="pt-BR"/>
                </w:rPr>
                <w:t>Apêndice 1</w:t>
              </w:r>
            </w:hyperlink>
            <w:r w:rsidRPr="00F65089">
              <w:rPr>
                <w:rFonts w:ascii="Arial Narrow" w:hAnsi="Arial Narrow"/>
                <w:i/>
                <w:color w:val="404040" w:themeColor="text1" w:themeTint="BF"/>
                <w:sz w:val="18"/>
                <w:lang w:val="pt-BR"/>
              </w:rPr>
              <w:t>)</w:t>
            </w:r>
          </w:p>
        </w:tc>
        <w:tc>
          <w:tcPr>
            <w:tcW w:w="2520" w:type="pct"/>
            <w:gridSpan w:val="2"/>
            <w:tcBorders>
              <w:top w:val="nil"/>
            </w:tcBorders>
          </w:tcPr>
          <w:p w:rsidR="00531FC6" w:rsidRPr="00F65089" w:rsidRDefault="003B0799" w:rsidP="00531FC6">
            <w:pPr>
              <w:spacing w:after="0"/>
              <w:rPr>
                <w:rFonts w:ascii="Arial Narrow" w:hAnsi="Arial Narrow"/>
                <w:color w:val="404040" w:themeColor="text1" w:themeTint="BF"/>
                <w:sz w:val="18"/>
                <w:lang w:val="pt-BR"/>
              </w:rPr>
            </w:pPr>
            <w:r w:rsidRPr="00F65089">
              <w:rPr>
                <w:rFonts w:ascii="Arial Narrow" w:hAnsi="Arial Narrow"/>
                <w:color w:val="404040" w:themeColor="text1" w:themeTint="BF"/>
                <w:sz w:val="18"/>
                <w:lang w:val="pt-BR"/>
              </w:rPr>
              <w:t xml:space="preserve">Qualificado para Serviços de Software em Servidores de Prestadores do Data Center: </w:t>
            </w:r>
            <w:r w:rsidRPr="00F65089">
              <w:rPr>
                <w:rFonts w:ascii="Arial Narrow" w:hAnsi="Arial Narrow"/>
                <w:b/>
                <w:color w:val="404040" w:themeColor="text1" w:themeTint="BF"/>
                <w:sz w:val="18"/>
                <w:lang w:val="pt-BR"/>
              </w:rPr>
              <w:t>Sim</w:t>
            </w:r>
          </w:p>
        </w:tc>
      </w:tr>
      <w:tr w:rsidR="00531FC6" w:rsidRPr="004442F5"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rsidR="00531FC6" w:rsidRPr="00F65089" w:rsidRDefault="00531FC6" w:rsidP="00531FC6">
            <w:pPr>
              <w:keepNext/>
              <w:keepLines/>
              <w:spacing w:after="0"/>
              <w:rPr>
                <w:b/>
                <w:color w:val="404040" w:themeColor="text1" w:themeTint="BF"/>
                <w:sz w:val="18"/>
                <w:lang w:val="pt-BR"/>
              </w:rPr>
            </w:pPr>
            <w:r w:rsidRPr="00F65089">
              <w:rPr>
                <w:b/>
                <w:color w:val="404040" w:themeColor="text1" w:themeTint="BF"/>
                <w:sz w:val="18"/>
                <w:lang w:val="pt-BR"/>
              </w:rPr>
              <w:t>SALs (LICENÇA DE ACESSO PARA ASSINANTES)</w:t>
            </w:r>
          </w:p>
        </w:tc>
      </w:tr>
      <w:tr w:rsidR="00531FC6" w:rsidRPr="00531FC6"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rsidR="00531FC6" w:rsidRPr="006F077C" w:rsidRDefault="00BB41EF" w:rsidP="00531FC6">
            <w:r>
              <w:rPr>
                <w:b/>
                <w:color w:val="404040" w:themeColor="text1" w:themeTint="BF"/>
                <w:sz w:val="18"/>
              </w:rPr>
              <w:t>Você precisa de:</w:t>
            </w:r>
          </w:p>
          <w:p w:rsidR="00531FC6" w:rsidRPr="006F077C" w:rsidRDefault="00531FC6" w:rsidP="00610A59">
            <w:pPr>
              <w:pStyle w:val="PURBullet-Indented"/>
              <w:numPr>
                <w:ilvl w:val="0"/>
                <w:numId w:val="70"/>
              </w:numPr>
              <w:ind w:left="486" w:hanging="216"/>
            </w:pPr>
            <w:r>
              <w:t xml:space="preserve">SharePoint Server 2013 Standard SAL, </w:t>
            </w:r>
            <w:r>
              <w:rPr>
                <w:b/>
              </w:rPr>
              <w:t>ou</w:t>
            </w:r>
          </w:p>
          <w:p w:rsidR="00531FC6" w:rsidRPr="00531FC6" w:rsidRDefault="00531FC6" w:rsidP="00610A59">
            <w:pPr>
              <w:pStyle w:val="PURBullet-Indented"/>
              <w:numPr>
                <w:ilvl w:val="0"/>
                <w:numId w:val="70"/>
              </w:numPr>
              <w:ind w:left="486" w:hanging="216"/>
            </w:pPr>
            <w:r>
              <w:t>SAL do Productivity Suite</w:t>
            </w:r>
          </w:p>
        </w:tc>
      </w:tr>
      <w:tr w:rsidR="00531FC6" w:rsidRPr="00E94D2D"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rsidR="00531FC6" w:rsidRPr="006F077C" w:rsidRDefault="00531FC6" w:rsidP="00531FC6">
            <w:r>
              <w:rPr>
                <w:b/>
                <w:i/>
                <w:color w:val="404040" w:themeColor="text1" w:themeTint="BF"/>
                <w:sz w:val="18"/>
              </w:rPr>
              <w:t>Para os seguintes recursos:</w:t>
            </w:r>
          </w:p>
          <w:p w:rsidR="00531FC6" w:rsidRPr="006F077C" w:rsidRDefault="00531FC6" w:rsidP="00610A59">
            <w:pPr>
              <w:pStyle w:val="PURBullet-Indented"/>
              <w:numPr>
                <w:ilvl w:val="0"/>
                <w:numId w:val="71"/>
              </w:numPr>
              <w:ind w:left="486" w:hanging="216"/>
            </w:pPr>
            <w:r>
              <w:t>Business Connectivity Services - Linha de Business Webparts</w:t>
            </w:r>
          </w:p>
          <w:p w:rsidR="00531FC6" w:rsidRPr="006F077C" w:rsidRDefault="00531FC6" w:rsidP="00610A59">
            <w:pPr>
              <w:pStyle w:val="PURBullet-Indented"/>
              <w:numPr>
                <w:ilvl w:val="0"/>
                <w:numId w:val="71"/>
              </w:numPr>
              <w:ind w:left="486" w:hanging="216"/>
            </w:pPr>
            <w:r>
              <w:t>Office 2013 - Integração do Cliente Business Connectivity Services</w:t>
            </w:r>
          </w:p>
          <w:p w:rsidR="00531FC6" w:rsidRPr="006F077C" w:rsidRDefault="00531FC6" w:rsidP="00610A59">
            <w:pPr>
              <w:pStyle w:val="PURBullet-Indented"/>
              <w:numPr>
                <w:ilvl w:val="0"/>
                <w:numId w:val="71"/>
              </w:numPr>
              <w:ind w:left="486" w:hanging="216"/>
            </w:pPr>
            <w:r>
              <w:t>Access Services</w:t>
            </w:r>
          </w:p>
          <w:p w:rsidR="00531FC6" w:rsidRPr="006F077C" w:rsidRDefault="00531FC6" w:rsidP="00610A59">
            <w:pPr>
              <w:pStyle w:val="PURBullet-Indented"/>
              <w:numPr>
                <w:ilvl w:val="0"/>
                <w:numId w:val="71"/>
              </w:numPr>
              <w:ind w:left="486" w:hanging="216"/>
            </w:pPr>
            <w:r>
              <w:t>InfoPath Forms Services</w:t>
            </w:r>
          </w:p>
          <w:p w:rsidR="00F44E81" w:rsidRPr="006F077C" w:rsidRDefault="00F44E81" w:rsidP="00610A59">
            <w:pPr>
              <w:pStyle w:val="PURBullet-Indented"/>
              <w:numPr>
                <w:ilvl w:val="0"/>
                <w:numId w:val="71"/>
              </w:numPr>
              <w:ind w:left="486" w:hanging="216"/>
            </w:pPr>
            <w:r>
              <w:t>Pesquisa Empresarial</w:t>
            </w:r>
          </w:p>
          <w:p w:rsidR="00F44E81" w:rsidRPr="006F077C" w:rsidRDefault="00F44E81" w:rsidP="00610A59">
            <w:pPr>
              <w:pStyle w:val="PURBullet-Indented"/>
              <w:numPr>
                <w:ilvl w:val="0"/>
                <w:numId w:val="71"/>
              </w:numPr>
              <w:ind w:left="486" w:hanging="216"/>
            </w:pPr>
            <w:r>
              <w:t>E-discovery e Compl</w:t>
            </w:r>
          </w:p>
          <w:p w:rsidR="00531FC6" w:rsidRPr="006F077C" w:rsidRDefault="00531FC6" w:rsidP="00610A59">
            <w:pPr>
              <w:pStyle w:val="PURBullet-Indented"/>
              <w:numPr>
                <w:ilvl w:val="0"/>
                <w:numId w:val="71"/>
              </w:numPr>
              <w:ind w:left="486" w:hanging="216"/>
            </w:pPr>
            <w:r>
              <w:t>Excel Services, PowerPivot, PowerView</w:t>
            </w:r>
          </w:p>
          <w:p w:rsidR="00531FC6" w:rsidRPr="006F077C" w:rsidRDefault="00531FC6" w:rsidP="00610A59">
            <w:pPr>
              <w:pStyle w:val="PURBullet-Indented"/>
              <w:numPr>
                <w:ilvl w:val="0"/>
                <w:numId w:val="71"/>
              </w:numPr>
              <w:ind w:left="486" w:hanging="216"/>
            </w:pPr>
            <w:r>
              <w:t>Visio Services</w:t>
            </w:r>
          </w:p>
          <w:p w:rsidR="00531FC6" w:rsidRPr="006F077C" w:rsidRDefault="00531FC6" w:rsidP="00610A59">
            <w:pPr>
              <w:pStyle w:val="PURBullet-Indented"/>
              <w:numPr>
                <w:ilvl w:val="0"/>
                <w:numId w:val="71"/>
              </w:numPr>
              <w:ind w:left="486" w:hanging="216"/>
            </w:pPr>
            <w:r>
              <w:t>PerformancePoint Services</w:t>
            </w:r>
          </w:p>
          <w:p w:rsidR="00531FC6" w:rsidRPr="006F077C" w:rsidRDefault="00531FC6" w:rsidP="00610A59">
            <w:pPr>
              <w:pStyle w:val="PURBullet-Indented"/>
              <w:numPr>
                <w:ilvl w:val="0"/>
                <w:numId w:val="71"/>
              </w:numPr>
              <w:ind w:left="486" w:hanging="216"/>
            </w:pPr>
            <w:r>
              <w:t>Custom Analytics Reports</w:t>
            </w:r>
          </w:p>
          <w:p w:rsidR="00531FC6" w:rsidRPr="00531FC6" w:rsidRDefault="00531FC6" w:rsidP="00610A59">
            <w:pPr>
              <w:pStyle w:val="PURBullet-Indented"/>
              <w:numPr>
                <w:ilvl w:val="0"/>
                <w:numId w:val="71"/>
              </w:numPr>
              <w:ind w:left="486" w:hanging="216"/>
            </w:pPr>
            <w:r>
              <w:t>Advanced Charting</w:t>
            </w:r>
          </w:p>
        </w:tc>
        <w:tc>
          <w:tcPr>
            <w:tcW w:w="2474" w:type="pct"/>
            <w:gridSpan w:val="2"/>
            <w:tcBorders>
              <w:top w:val="single" w:sz="4" w:space="0" w:color="auto"/>
              <w:left w:val="nil"/>
              <w:bottom w:val="nil"/>
              <w:right w:val="nil"/>
            </w:tcBorders>
            <w:shd w:val="clear" w:color="auto" w:fill="auto"/>
          </w:tcPr>
          <w:p w:rsidR="00531FC6" w:rsidRPr="00E94D2D" w:rsidRDefault="00BB41EF" w:rsidP="00531FC6">
            <w:pPr>
              <w:rPr>
                <w:lang w:val="pt-BR"/>
              </w:rPr>
            </w:pPr>
            <w:r w:rsidRPr="00E94D2D">
              <w:rPr>
                <w:b/>
                <w:color w:val="404040" w:themeColor="text1" w:themeTint="BF"/>
                <w:sz w:val="18"/>
                <w:lang w:val="pt-BR"/>
              </w:rPr>
              <w:t>Você precisa de:</w:t>
            </w:r>
          </w:p>
          <w:p w:rsidR="00531FC6" w:rsidRPr="00E94D2D" w:rsidRDefault="00531FC6" w:rsidP="00610A59">
            <w:pPr>
              <w:pStyle w:val="PURBullet-Indented"/>
              <w:numPr>
                <w:ilvl w:val="0"/>
                <w:numId w:val="71"/>
              </w:numPr>
              <w:ind w:left="486" w:hanging="216"/>
              <w:rPr>
                <w:lang w:val="pt-BR"/>
              </w:rPr>
            </w:pPr>
            <w:r w:rsidRPr="00E94D2D">
              <w:rPr>
                <w:lang w:val="pt-BR"/>
              </w:rPr>
              <w:t xml:space="preserve">SAL do SharePoint Server 2013 Standard </w:t>
            </w:r>
            <w:r w:rsidRPr="00E94D2D">
              <w:rPr>
                <w:b/>
                <w:lang w:val="pt-BR"/>
              </w:rPr>
              <w:t>E</w:t>
            </w:r>
            <w:r w:rsidRPr="00E94D2D">
              <w:rPr>
                <w:lang w:val="pt-BR"/>
              </w:rPr>
              <w:t xml:space="preserve"> SAL do SharePoint Server 2013 Enterprise</w:t>
            </w:r>
          </w:p>
        </w:tc>
      </w:tr>
      <w:tr w:rsidR="00070E35" w:rsidRPr="00531FC6"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rsidR="00070E35" w:rsidRPr="00531FC6" w:rsidRDefault="00070E35" w:rsidP="00B30775">
            <w:pPr>
              <w:keepNext/>
              <w:keepLines/>
              <w:spacing w:after="0"/>
              <w:rPr>
                <w:b/>
                <w:i/>
                <w:color w:val="404040" w:themeColor="text1" w:themeTint="BF"/>
                <w:sz w:val="18"/>
              </w:rPr>
            </w:pPr>
            <w:r>
              <w:rPr>
                <w:b/>
                <w:i/>
                <w:color w:val="404040" w:themeColor="text1" w:themeTint="BF"/>
                <w:sz w:val="18"/>
              </w:rPr>
              <w:t>SALs para SA</w:t>
            </w:r>
          </w:p>
        </w:tc>
        <w:tc>
          <w:tcPr>
            <w:tcW w:w="2474" w:type="pct"/>
            <w:gridSpan w:val="2"/>
            <w:tcBorders>
              <w:top w:val="nil"/>
              <w:left w:val="nil"/>
              <w:bottom w:val="dotted" w:sz="4" w:space="0" w:color="B9D3EB" w:themeColor="accent1"/>
              <w:right w:val="nil"/>
            </w:tcBorders>
            <w:shd w:val="clear" w:color="auto" w:fill="E5EEF7"/>
          </w:tcPr>
          <w:p w:rsidR="00070E35" w:rsidRPr="00531FC6" w:rsidRDefault="00070E35" w:rsidP="00B30775">
            <w:pPr>
              <w:keepNext/>
              <w:keepLines/>
              <w:spacing w:after="0"/>
              <w:rPr>
                <w:b/>
                <w:i/>
                <w:color w:val="404040" w:themeColor="text1" w:themeTint="BF"/>
                <w:sz w:val="18"/>
              </w:rPr>
            </w:pPr>
            <w:r>
              <w:rPr>
                <w:b/>
                <w:i/>
                <w:color w:val="404040" w:themeColor="text1" w:themeTint="BF"/>
                <w:sz w:val="18"/>
              </w:rPr>
              <w:t>CALs Qualificadas</w:t>
            </w:r>
          </w:p>
        </w:tc>
      </w:tr>
      <w:tr w:rsidR="00531FC6" w:rsidRPr="00531FC6"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rsidR="00531FC6" w:rsidRPr="00531FC6" w:rsidRDefault="00531FC6" w:rsidP="00610A59">
            <w:pPr>
              <w:pStyle w:val="PURBullet-Indented"/>
              <w:numPr>
                <w:ilvl w:val="0"/>
                <w:numId w:val="71"/>
              </w:numPr>
              <w:ind w:left="486" w:hanging="216"/>
            </w:pPr>
            <w:r>
              <w:t>SAL do SharePoint Server 2013 Standard</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rsidR="00531FC6" w:rsidRPr="006F077C" w:rsidRDefault="00531FC6" w:rsidP="00610A59">
            <w:pPr>
              <w:pStyle w:val="PURBullet-Indented"/>
              <w:numPr>
                <w:ilvl w:val="0"/>
                <w:numId w:val="71"/>
              </w:numPr>
              <w:ind w:left="486" w:hanging="216"/>
            </w:pPr>
            <w:r>
              <w:t xml:space="preserve">SharePoint Server 2013 Standard CAL, </w:t>
            </w:r>
            <w:r>
              <w:rPr>
                <w:b/>
              </w:rPr>
              <w:t>ou</w:t>
            </w:r>
          </w:p>
          <w:p w:rsidR="00531FC6" w:rsidRPr="006F077C" w:rsidRDefault="00531FC6" w:rsidP="00610A59">
            <w:pPr>
              <w:pStyle w:val="PURBullet-Indented"/>
              <w:numPr>
                <w:ilvl w:val="0"/>
                <w:numId w:val="71"/>
              </w:numPr>
              <w:ind w:left="486" w:hanging="216"/>
            </w:pPr>
            <w:r>
              <w:t xml:space="preserve">Pacote de CALs Principais </w:t>
            </w:r>
            <w:r>
              <w:rPr>
                <w:b/>
              </w:rPr>
              <w:t>ou</w:t>
            </w:r>
          </w:p>
          <w:p w:rsidR="00531FC6" w:rsidRPr="00531FC6" w:rsidRDefault="00531FC6" w:rsidP="00610A59">
            <w:pPr>
              <w:pStyle w:val="PURBullet-Indented"/>
              <w:numPr>
                <w:ilvl w:val="0"/>
                <w:numId w:val="71"/>
              </w:numPr>
              <w:ind w:left="486" w:hanging="216"/>
            </w:pPr>
            <w:r>
              <w:t>Pacote CAL Empresarial</w:t>
            </w:r>
          </w:p>
        </w:tc>
      </w:tr>
      <w:tr w:rsidR="00531FC6" w:rsidRPr="00531FC6"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rsidR="00531FC6" w:rsidRPr="00F65089" w:rsidRDefault="00531FC6" w:rsidP="00610A59">
            <w:pPr>
              <w:pStyle w:val="PURBullet-Indented"/>
              <w:numPr>
                <w:ilvl w:val="0"/>
                <w:numId w:val="71"/>
              </w:numPr>
              <w:ind w:left="486" w:hanging="216"/>
              <w:rPr>
                <w:lang w:val="pt-BR"/>
              </w:rPr>
            </w:pPr>
            <w:r w:rsidRPr="00F65089">
              <w:rPr>
                <w:lang w:val="pt-BR"/>
              </w:rPr>
              <w:lastRenderedPageBreak/>
              <w:t>SAL Empresarial do SharePoint Server 2013</w:t>
            </w:r>
          </w:p>
          <w:p w:rsidR="00531FC6" w:rsidRPr="00F65089" w:rsidRDefault="00531FC6" w:rsidP="00B30775">
            <w:pPr>
              <w:keepNext/>
              <w:keepLines/>
              <w:spacing w:line="240" w:lineRule="exact"/>
              <w:ind w:left="216"/>
              <w:contextualSpacing/>
              <w:rPr>
                <w:color w:val="404040" w:themeColor="text1" w:themeTint="BF"/>
                <w:sz w:val="18"/>
                <w:lang w:val="pt-BR"/>
              </w:rPr>
            </w:pPr>
            <w:r w:rsidRPr="00F65089">
              <w:rPr>
                <w:color w:val="404040" w:themeColor="text1" w:themeTint="BF"/>
                <w:sz w:val="18"/>
                <w:lang w:val="pt-BR"/>
              </w:rPr>
              <w:t>(observe que a SAL do SharePoint Server 2013 Enterprise exige que o Usuário Final tenha uma SAL do SharePoint Server 2013 Standard)</w:t>
            </w:r>
          </w:p>
        </w:tc>
        <w:tc>
          <w:tcPr>
            <w:tcW w:w="2474" w:type="pct"/>
            <w:gridSpan w:val="2"/>
            <w:tcBorders>
              <w:top w:val="dotted" w:sz="4" w:space="0" w:color="B9D3EB" w:themeColor="accent1"/>
              <w:left w:val="nil"/>
              <w:bottom w:val="nil"/>
              <w:right w:val="nil"/>
            </w:tcBorders>
            <w:shd w:val="clear" w:color="auto" w:fill="auto"/>
          </w:tcPr>
          <w:p w:rsidR="00531FC6" w:rsidRPr="00F65089" w:rsidRDefault="006B6ACF" w:rsidP="00610A59">
            <w:pPr>
              <w:pStyle w:val="PURBullet-Indented"/>
              <w:numPr>
                <w:ilvl w:val="0"/>
                <w:numId w:val="71"/>
              </w:numPr>
              <w:ind w:left="486" w:hanging="216"/>
              <w:rPr>
                <w:lang w:val="pt-BR"/>
              </w:rPr>
            </w:pPr>
            <w:r w:rsidRPr="00F65089">
              <w:rPr>
                <w:lang w:val="pt-BR"/>
              </w:rPr>
              <w:t xml:space="preserve">CAL Padrão do SharePoint Server 2013 </w:t>
            </w:r>
            <w:r w:rsidRPr="00F65089">
              <w:rPr>
                <w:b/>
                <w:lang w:val="pt-BR"/>
              </w:rPr>
              <w:t>e</w:t>
            </w:r>
            <w:r w:rsidRPr="00F65089">
              <w:rPr>
                <w:lang w:val="pt-BR"/>
              </w:rPr>
              <w:t xml:space="preserve"> CAL Empres</w:t>
            </w:r>
            <w:r w:rsidR="00F615AC" w:rsidRPr="00F65089">
              <w:rPr>
                <w:lang w:val="pt-BR"/>
              </w:rPr>
              <w:t>arial do SharePoint Server 2013</w:t>
            </w:r>
            <w:r w:rsidRPr="00F65089">
              <w:rPr>
                <w:b/>
                <w:lang w:val="pt-BR"/>
              </w:rPr>
              <w:t>ou</w:t>
            </w:r>
          </w:p>
          <w:p w:rsidR="00531FC6" w:rsidRPr="00F65089" w:rsidRDefault="00531FC6" w:rsidP="00610A59">
            <w:pPr>
              <w:pStyle w:val="PURBullet-Indented"/>
              <w:numPr>
                <w:ilvl w:val="0"/>
                <w:numId w:val="71"/>
              </w:numPr>
              <w:ind w:left="486" w:hanging="216"/>
              <w:rPr>
                <w:lang w:val="pt-BR"/>
              </w:rPr>
            </w:pPr>
            <w:r w:rsidRPr="00F65089">
              <w:rPr>
                <w:lang w:val="pt-BR"/>
              </w:rPr>
              <w:t xml:space="preserve">Pacote de CALs Principais </w:t>
            </w:r>
            <w:r w:rsidRPr="00F65089">
              <w:rPr>
                <w:b/>
                <w:lang w:val="pt-BR"/>
              </w:rPr>
              <w:t>e</w:t>
            </w:r>
            <w:r w:rsidRPr="00F65089">
              <w:rPr>
                <w:lang w:val="pt-BR"/>
              </w:rPr>
              <w:t xml:space="preserve"> CAL Empresarial do SharePoint Server 2013 </w:t>
            </w:r>
            <w:r w:rsidRPr="00F65089">
              <w:rPr>
                <w:b/>
                <w:lang w:val="pt-BR"/>
              </w:rPr>
              <w:t>ou</w:t>
            </w:r>
          </w:p>
          <w:p w:rsidR="00531FC6" w:rsidRPr="00531FC6" w:rsidRDefault="00531FC6" w:rsidP="00610A59">
            <w:pPr>
              <w:pStyle w:val="PURBullet-Indented"/>
              <w:numPr>
                <w:ilvl w:val="0"/>
                <w:numId w:val="71"/>
              </w:numPr>
              <w:ind w:left="486" w:hanging="216"/>
            </w:pPr>
            <w:r>
              <w:t>Pacote CAL Empresarial</w:t>
            </w:r>
          </w:p>
        </w:tc>
      </w:tr>
    </w:tbl>
    <w:bookmarkStart w:id="746" w:name="_Toc299519138"/>
    <w:bookmarkStart w:id="747" w:name="_Toc299531570"/>
    <w:bookmarkStart w:id="748" w:name="_Toc299531894"/>
    <w:bookmarkStart w:id="749" w:name="_Toc299957177"/>
    <w:p w:rsidR="00830DCA" w:rsidRPr="003E57CC" w:rsidRDefault="00061C1C" w:rsidP="00CD6E9D">
      <w:pPr>
        <w:pStyle w:val="PURBreadcrumb"/>
        <w:keepNext w:val="0"/>
        <w:rPr>
          <w:lang w:val="pt-BR"/>
        </w:rPr>
      </w:pPr>
      <w:r>
        <w:fldChar w:fldCharType="begin"/>
      </w:r>
      <w:r w:rsidR="00830DCA" w:rsidRPr="003E57CC">
        <w:rPr>
          <w:lang w:val="pt-BR"/>
        </w:rPr>
        <w:instrText>HYPERLINK \l "Índice"</w:instrText>
      </w:r>
      <w:r>
        <w:fldChar w:fldCharType="separate"/>
      </w:r>
      <w:r w:rsidR="00830DCA" w:rsidRPr="003E57CC">
        <w:rPr>
          <w:rStyle w:val="Hyperlink"/>
          <w:rFonts w:ascii="Arial Narrow" w:hAnsi="Arial Narrow"/>
          <w:sz w:val="16"/>
          <w:lang w:val="pt-BR"/>
        </w:rPr>
        <w:t>Índice</w:t>
      </w:r>
      <w:r>
        <w:fldChar w:fldCharType="end"/>
      </w:r>
      <w:r w:rsidR="00830DCA" w:rsidRPr="003E57CC">
        <w:rPr>
          <w:lang w:val="pt-BR"/>
        </w:rPr>
        <w:t xml:space="preserve"> / </w:t>
      </w:r>
      <w:hyperlink w:anchor="UniversalTerms" w:history="1">
        <w:r w:rsidR="00830DCA" w:rsidRPr="003E57CC">
          <w:rPr>
            <w:rStyle w:val="Hyperlink"/>
            <w:rFonts w:ascii="Arial Narrow" w:hAnsi="Arial Narrow"/>
            <w:sz w:val="16"/>
            <w:lang w:val="pt-BR"/>
          </w:rPr>
          <w:t>Termos Universais de Licença</w:t>
        </w:r>
      </w:hyperlink>
    </w:p>
    <w:p w:rsidR="009A4C7C" w:rsidRPr="006F077C" w:rsidRDefault="009A4C7C" w:rsidP="00D6363C">
      <w:pPr>
        <w:pStyle w:val="PURProductName"/>
      </w:pPr>
      <w:bookmarkStart w:id="750" w:name="_Toc299519142"/>
      <w:bookmarkStart w:id="751" w:name="_Toc299531574"/>
      <w:bookmarkStart w:id="752" w:name="_Toc299531898"/>
      <w:bookmarkStart w:id="753" w:name="_Toc299957181"/>
      <w:bookmarkStart w:id="754" w:name="_Toc346536879"/>
      <w:bookmarkStart w:id="755" w:name="_Toc346895330"/>
      <w:bookmarkStart w:id="756" w:name="_Toc339280343"/>
      <w:bookmarkStart w:id="757" w:name="_Toc339280486"/>
      <w:bookmarkStart w:id="758" w:name="_Toc363552816"/>
      <w:bookmarkStart w:id="759" w:name="_Toc363552879"/>
      <w:bookmarkStart w:id="760" w:name="_Toc378682178"/>
      <w:bookmarkStart w:id="761" w:name="_Toc378682280"/>
      <w:bookmarkStart w:id="762" w:name="_Toc371268292"/>
      <w:bookmarkStart w:id="763" w:name="_Toc371268358"/>
      <w:bookmarkStart w:id="764" w:name="_Toc379278495"/>
      <w:bookmarkStart w:id="765" w:name="_Toc379278557"/>
      <w:bookmarkStart w:id="766" w:name="_Toc388603316"/>
      <w:bookmarkStart w:id="767" w:name="_Toc388603488"/>
      <w:bookmarkEnd w:id="746"/>
      <w:bookmarkEnd w:id="747"/>
      <w:bookmarkEnd w:id="748"/>
      <w:bookmarkEnd w:id="749"/>
      <w:r>
        <w:t>SQL Server 2014 Standard</w:t>
      </w:r>
      <w:bookmarkEnd w:id="750"/>
      <w:bookmarkEnd w:id="751"/>
      <w:bookmarkEnd w:id="752"/>
      <w:bookmarkEnd w:id="753"/>
      <w:bookmarkEnd w:id="754"/>
      <w:bookmarkEnd w:id="755"/>
      <w:bookmarkEnd w:id="756"/>
      <w:bookmarkEnd w:id="757"/>
      <w:bookmarkEnd w:id="758"/>
      <w:bookmarkEnd w:id="759"/>
      <w:bookmarkEnd w:id="760"/>
      <w:bookmarkEnd w:id="761"/>
      <w:bookmarkEnd w:id="762"/>
      <w:bookmarkEnd w:id="763"/>
      <w:bookmarkEnd w:id="764"/>
      <w:bookmarkEnd w:id="765"/>
      <w:bookmarkEnd w:id="766"/>
      <w:bookmarkEnd w:id="767"/>
      <w:r w:rsidR="00061C1C">
        <w:fldChar w:fldCharType="begin"/>
      </w:r>
      <w:r>
        <w:instrText>XE "SQL Server 2014 Standard"</w:instrText>
      </w:r>
      <w:r w:rsidR="00061C1C">
        <w:fldChar w:fldCharType="end"/>
      </w:r>
    </w:p>
    <w:p w:rsidR="009A4C7C" w:rsidRPr="00F65089" w:rsidRDefault="009A4C7C" w:rsidP="009A4C7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rsidRPr="004442F5" w:rsidTr="009F774B">
        <w:tc>
          <w:tcPr>
            <w:tcW w:w="2477" w:type="pct"/>
            <w:tcBorders>
              <w:top w:val="single" w:sz="4" w:space="0" w:color="auto"/>
              <w:bottom w:val="nil"/>
            </w:tcBorders>
          </w:tcPr>
          <w:p w:rsidR="00831C1F" w:rsidRPr="00F65089" w:rsidRDefault="00831C1F" w:rsidP="00831C1F">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523" w:type="pct"/>
            <w:tcBorders>
              <w:top w:val="single" w:sz="4" w:space="0" w:color="auto"/>
              <w:bottom w:val="nil"/>
            </w:tcBorders>
          </w:tcPr>
          <w:p w:rsidR="00831C1F" w:rsidRPr="00F65089" w:rsidRDefault="004F154D" w:rsidP="00831C1F">
            <w:pPr>
              <w:pStyle w:val="PURLMSH"/>
              <w:rPr>
                <w:lang w:val="pt-BR"/>
              </w:rPr>
            </w:pPr>
            <w:r w:rsidRPr="00F65089">
              <w:rPr>
                <w:lang w:val="pt-BR"/>
              </w:rPr>
              <w:t xml:space="preserve">Consulte Notificações Aplicáveis: </w:t>
            </w:r>
            <w:r w:rsidRPr="00F65089">
              <w:rPr>
                <w:b/>
                <w:lang w:val="pt-BR"/>
              </w:rPr>
              <w:t xml:space="preserve">Atualizações Automáticas </w:t>
            </w:r>
            <w:r w:rsidR="009326C3" w:rsidRPr="00F65089">
              <w:rPr>
                <w:b/>
                <w:lang w:val="pt-BR"/>
              </w:rPr>
              <w:br/>
            </w:r>
            <w:r w:rsidRPr="00F65089">
              <w:rPr>
                <w:i/>
                <w:lang w:val="pt-BR"/>
              </w:rPr>
              <w:t xml:space="preserve">(consulte o </w:t>
            </w:r>
            <w:hyperlink w:anchor="Appendix2" w:history="1">
              <w:r w:rsidRPr="00F65089">
                <w:rPr>
                  <w:rStyle w:val="Hyperlink"/>
                  <w:i/>
                  <w:lang w:val="pt-BR"/>
                </w:rPr>
                <w:t>Apêndice 2</w:t>
              </w:r>
            </w:hyperlink>
            <w:r w:rsidRPr="00F65089">
              <w:rPr>
                <w:i/>
                <w:lang w:val="pt-BR"/>
              </w:rPr>
              <w:t>)</w:t>
            </w:r>
          </w:p>
        </w:tc>
      </w:tr>
      <w:tr w:rsidR="009A4C7C" w:rsidRPr="004442F5" w:rsidTr="009F774B">
        <w:tc>
          <w:tcPr>
            <w:tcW w:w="2477" w:type="pct"/>
            <w:tcBorders>
              <w:top w:val="nil"/>
            </w:tcBorders>
          </w:tcPr>
          <w:p w:rsidR="009A4C7C" w:rsidRPr="00F65089" w:rsidRDefault="009A4C7C" w:rsidP="009A4C7C">
            <w:pPr>
              <w:pStyle w:val="PURLMSH"/>
              <w:rPr>
                <w:lang w:val="pt-BR"/>
              </w:rPr>
            </w:pPr>
            <w:r w:rsidRPr="00F65089">
              <w:rPr>
                <w:lang w:val="pt-BR"/>
              </w:rPr>
              <w:t xml:space="preserve">Software Adicional/Cliente: </w:t>
            </w:r>
            <w:r w:rsidRPr="00F65089">
              <w:rPr>
                <w:b/>
                <w:lang w:val="pt-BR"/>
              </w:rPr>
              <w:t>Sim</w:t>
            </w:r>
            <w:r w:rsidR="00AC400F">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523" w:type="pct"/>
            <w:tcBorders>
              <w:top w:val="nil"/>
            </w:tcBorders>
          </w:tcPr>
          <w:p w:rsidR="009A4C7C" w:rsidRPr="00F65089" w:rsidRDefault="003B0799" w:rsidP="009A4C7C">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9A4C7C" w:rsidRPr="004442F5"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F65089" w:rsidRDefault="009A4C7C" w:rsidP="009A4C7C">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3025FD" w:rsidRPr="003528B0"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3025FD" w:rsidRPr="006F077C" w:rsidRDefault="003025FD" w:rsidP="009A4C7C">
            <w:pPr>
              <w:pStyle w:val="PURBody"/>
            </w:pPr>
            <w:r>
              <w:rPr>
                <w:b/>
              </w:rPr>
              <w:t>Você precisa de:</w:t>
            </w:r>
          </w:p>
          <w:p w:rsidR="009F3973" w:rsidRPr="00F65089" w:rsidRDefault="009F3973" w:rsidP="00610A59">
            <w:pPr>
              <w:pStyle w:val="PURBullet-Indented"/>
              <w:numPr>
                <w:ilvl w:val="0"/>
                <w:numId w:val="72"/>
              </w:numPr>
              <w:ind w:left="486" w:hanging="216"/>
              <w:rPr>
                <w:lang w:val="pt-BR"/>
              </w:rPr>
            </w:pPr>
            <w:r w:rsidRPr="00F65089">
              <w:rPr>
                <w:lang w:val="pt-BR"/>
              </w:rPr>
              <w:t xml:space="preserve">SAL Padrão do SQL Server 2014 </w:t>
            </w:r>
            <w:r w:rsidRPr="00F65089">
              <w:rPr>
                <w:b/>
                <w:lang w:val="pt-BR"/>
              </w:rPr>
              <w:t>ou</w:t>
            </w:r>
          </w:p>
          <w:p w:rsidR="003025FD" w:rsidRPr="00091B14" w:rsidRDefault="009F3973" w:rsidP="00610A59">
            <w:pPr>
              <w:pStyle w:val="PURBullet-Indented"/>
              <w:numPr>
                <w:ilvl w:val="0"/>
                <w:numId w:val="72"/>
              </w:numPr>
              <w:ind w:left="486" w:hanging="216"/>
            </w:pPr>
            <w:r>
              <w:t>SAL do SQL Server 2014 Business Intelligence</w:t>
            </w:r>
          </w:p>
        </w:tc>
      </w:tr>
    </w:tbl>
    <w:p w:rsidR="009A4C7C" w:rsidRPr="00F65089" w:rsidRDefault="009A4C7C" w:rsidP="0085206E">
      <w:pPr>
        <w:pStyle w:val="PURADDITIONALTERMSHEADERMB"/>
        <w:rPr>
          <w:lang w:val="pt-BR"/>
        </w:rPr>
      </w:pPr>
      <w:r w:rsidRPr="00F65089">
        <w:rPr>
          <w:lang w:val="pt-BR"/>
        </w:rPr>
        <w:t>Termos Adicionais:</w:t>
      </w:r>
    </w:p>
    <w:p w:rsidR="0061320A" w:rsidRPr="00F65089" w:rsidRDefault="0061320A" w:rsidP="0061320A">
      <w:pPr>
        <w:pStyle w:val="PURBlueStrong-Indented"/>
        <w:rPr>
          <w:lang w:val="pt-BR"/>
        </w:rPr>
      </w:pPr>
      <w:r w:rsidRPr="00F65089">
        <w:rPr>
          <w:lang w:val="pt-BR"/>
        </w:rPr>
        <w:t>Direitos de Rebaixamento de Licença</w:t>
      </w:r>
    </w:p>
    <w:p w:rsidR="0061320A" w:rsidRPr="00F65089" w:rsidRDefault="0061320A" w:rsidP="0061320A">
      <w:pPr>
        <w:pStyle w:val="Heading2"/>
        <w:widowControl w:val="0"/>
        <w:pBdr>
          <w:bottom w:val="none" w:sz="0" w:space="0" w:color="auto"/>
        </w:pBdr>
        <w:tabs>
          <w:tab w:val="left" w:pos="720"/>
        </w:tabs>
        <w:ind w:left="270"/>
        <w:rPr>
          <w:lang w:val="pt-BR"/>
        </w:rPr>
      </w:pPr>
      <w:r w:rsidRPr="00F65089">
        <w:rPr>
          <w:b w:val="0"/>
          <w:caps w:val="0"/>
          <w:color w:val="404040" w:themeColor="text1" w:themeTint="BF"/>
          <w:sz w:val="18"/>
          <w:lang w:val="pt-BR"/>
        </w:rPr>
        <w:t>No lugar de qualquer instância permitida, você poderá criar, armazenar e usar uma instância da versão 2012 do SQL Server edições Standard, Workgroup ou Small Business do software.</w:t>
      </w:r>
    </w:p>
    <w:p w:rsidR="00091B14" w:rsidRPr="00F65089" w:rsidRDefault="00091B14" w:rsidP="00D62BE8">
      <w:pPr>
        <w:pStyle w:val="PURBlueStrong-Indented"/>
        <w:tabs>
          <w:tab w:val="left" w:pos="9373"/>
        </w:tabs>
        <w:rPr>
          <w:lang w:val="pt-BR"/>
        </w:rPr>
      </w:pPr>
      <w:r w:rsidRPr="00F65089">
        <w:rPr>
          <w:lang w:val="pt-BR"/>
        </w:rPr>
        <w:t>Software .NET Framework</w:t>
      </w:r>
    </w:p>
    <w:p w:rsidR="00091B14" w:rsidRPr="00F65089" w:rsidRDefault="00091B14" w:rsidP="00091B14">
      <w:pPr>
        <w:pStyle w:val="PURBody-Indented"/>
        <w:rPr>
          <w:lang w:val="pt-BR"/>
        </w:rPr>
      </w:pPr>
      <w:r w:rsidRPr="00F65089">
        <w:rPr>
          <w:lang w:val="pt-BR"/>
        </w:rPr>
        <w:t>O software do produto contém o software Microsoft .NET Framework e pode conter o software PowerShell. Consulte os termos de licença do Software .NET Framework, PowerShell e Windows hotfix KB975759 nos Termos Universais de Licença.</w:t>
      </w:r>
    </w:p>
    <w:p w:rsidR="009A4C7C"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E669F1" w:rsidRPr="00F65089" w:rsidRDefault="00E669F1" w:rsidP="00D6363C">
      <w:pPr>
        <w:pStyle w:val="PURProductName"/>
        <w:rPr>
          <w:lang w:val="pt-BR"/>
        </w:rPr>
      </w:pPr>
      <w:bookmarkStart w:id="768" w:name="_Toc346536880"/>
      <w:bookmarkStart w:id="769" w:name="_Toc346895331"/>
      <w:bookmarkStart w:id="770" w:name="_Toc339280344"/>
      <w:bookmarkStart w:id="771" w:name="_Toc339280487"/>
      <w:bookmarkStart w:id="772" w:name="_Toc363552817"/>
      <w:bookmarkStart w:id="773" w:name="_Toc363552880"/>
      <w:bookmarkStart w:id="774" w:name="_Toc378682179"/>
      <w:bookmarkStart w:id="775" w:name="_Toc378682281"/>
      <w:bookmarkStart w:id="776" w:name="_Toc371268293"/>
      <w:bookmarkStart w:id="777" w:name="_Toc371268359"/>
      <w:bookmarkStart w:id="778" w:name="_Toc379278496"/>
      <w:bookmarkStart w:id="779" w:name="_Toc379278558"/>
      <w:bookmarkStart w:id="780" w:name="_Toc388603317"/>
      <w:bookmarkStart w:id="781" w:name="_Toc388603489"/>
      <w:bookmarkStart w:id="782" w:name="_Toc297828757"/>
      <w:bookmarkStart w:id="783" w:name="_Toc297883512"/>
      <w:bookmarkStart w:id="784" w:name="_Toc299519143"/>
      <w:bookmarkStart w:id="785" w:name="_Toc299531575"/>
      <w:bookmarkStart w:id="786" w:name="_Toc299531899"/>
      <w:bookmarkStart w:id="787" w:name="_Toc299957182"/>
      <w:r w:rsidRPr="00F65089">
        <w:rPr>
          <w:lang w:val="pt-BR"/>
        </w:rPr>
        <w:t>SQL Server 2014 Business Intelligence</w:t>
      </w:r>
      <w:bookmarkEnd w:id="768"/>
      <w:bookmarkEnd w:id="769"/>
      <w:bookmarkEnd w:id="770"/>
      <w:bookmarkEnd w:id="771"/>
      <w:bookmarkEnd w:id="772"/>
      <w:bookmarkEnd w:id="773"/>
      <w:bookmarkEnd w:id="774"/>
      <w:bookmarkEnd w:id="775"/>
      <w:bookmarkEnd w:id="776"/>
      <w:bookmarkEnd w:id="777"/>
      <w:bookmarkEnd w:id="778"/>
      <w:bookmarkEnd w:id="779"/>
      <w:bookmarkEnd w:id="780"/>
      <w:bookmarkEnd w:id="781"/>
      <w:r w:rsidR="00061C1C">
        <w:fldChar w:fldCharType="begin"/>
      </w:r>
      <w:r w:rsidRPr="00F65089">
        <w:rPr>
          <w:lang w:val="pt-BR"/>
        </w:rPr>
        <w:instrText>XE "SQL Server 2014 Business Intelligence"</w:instrText>
      </w:r>
      <w:r w:rsidR="00061C1C">
        <w:fldChar w:fldCharType="end"/>
      </w:r>
    </w:p>
    <w:p w:rsidR="00E669F1" w:rsidRPr="00F65089" w:rsidRDefault="00E669F1" w:rsidP="00E669F1">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rsidRPr="004442F5" w:rsidTr="00230F33">
        <w:tc>
          <w:tcPr>
            <w:tcW w:w="2477" w:type="pct"/>
            <w:tcBorders>
              <w:top w:val="single" w:sz="4" w:space="0" w:color="auto"/>
              <w:bottom w:val="nil"/>
            </w:tcBorders>
          </w:tcPr>
          <w:p w:rsidR="00E669F1" w:rsidRPr="00F65089" w:rsidRDefault="00E669F1" w:rsidP="00230F33">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523" w:type="pct"/>
            <w:tcBorders>
              <w:top w:val="single" w:sz="4" w:space="0" w:color="auto"/>
              <w:bottom w:val="nil"/>
            </w:tcBorders>
          </w:tcPr>
          <w:p w:rsidR="00E669F1" w:rsidRPr="00F65089" w:rsidRDefault="00E669F1" w:rsidP="00230F33">
            <w:pPr>
              <w:pStyle w:val="PURLMSH"/>
              <w:rPr>
                <w:lang w:val="pt-BR"/>
              </w:rPr>
            </w:pPr>
            <w:r w:rsidRPr="00F65089">
              <w:rPr>
                <w:lang w:val="pt-BR"/>
              </w:rPr>
              <w:t xml:space="preserve">Consulte Notificações Aplicáveis: </w:t>
            </w:r>
            <w:r w:rsidRPr="00F65089">
              <w:rPr>
                <w:b/>
                <w:lang w:val="pt-BR"/>
              </w:rPr>
              <w:t xml:space="preserve">Atualizações Automáticas </w:t>
            </w:r>
            <w:r w:rsidR="009326C3" w:rsidRPr="00F65089">
              <w:rPr>
                <w:b/>
                <w:lang w:val="pt-BR"/>
              </w:rPr>
              <w:br/>
            </w:r>
            <w:r w:rsidRPr="00F65089">
              <w:rPr>
                <w:i/>
                <w:lang w:val="pt-BR"/>
              </w:rPr>
              <w:t xml:space="preserve">(consulte o </w:t>
            </w:r>
            <w:hyperlink w:anchor="Appendix2" w:history="1">
              <w:r w:rsidRPr="00F65089">
                <w:rPr>
                  <w:rStyle w:val="Hyperlink"/>
                  <w:i/>
                  <w:lang w:val="pt-BR"/>
                </w:rPr>
                <w:t>Apêndice 2</w:t>
              </w:r>
            </w:hyperlink>
            <w:r w:rsidRPr="00F65089">
              <w:rPr>
                <w:i/>
                <w:lang w:val="pt-BR"/>
              </w:rPr>
              <w:t>)</w:t>
            </w:r>
          </w:p>
        </w:tc>
      </w:tr>
      <w:tr w:rsidR="00E669F1" w:rsidRPr="004442F5" w:rsidTr="00230F33">
        <w:tc>
          <w:tcPr>
            <w:tcW w:w="2477" w:type="pct"/>
            <w:tcBorders>
              <w:top w:val="nil"/>
            </w:tcBorders>
          </w:tcPr>
          <w:p w:rsidR="00E669F1" w:rsidRPr="00F65089" w:rsidRDefault="00E669F1" w:rsidP="00230F33">
            <w:pPr>
              <w:pStyle w:val="PURLMSH"/>
              <w:rPr>
                <w:lang w:val="pt-BR"/>
              </w:rPr>
            </w:pPr>
            <w:r w:rsidRPr="00F65089">
              <w:rPr>
                <w:lang w:val="pt-BR"/>
              </w:rPr>
              <w:t xml:space="preserve">Software Adicional/Cliente: </w:t>
            </w:r>
            <w:r w:rsidRPr="00F65089">
              <w:rPr>
                <w:b/>
                <w:lang w:val="pt-BR"/>
              </w:rPr>
              <w:t>Sim</w:t>
            </w:r>
            <w:r w:rsidR="00C93806">
              <w:rPr>
                <w:b/>
                <w:lang w:val="pt-BR"/>
              </w:rPr>
              <w:t xml:space="preserve">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523" w:type="pct"/>
            <w:tcBorders>
              <w:top w:val="nil"/>
            </w:tcBorders>
          </w:tcPr>
          <w:p w:rsidR="00E669F1" w:rsidRPr="00F65089" w:rsidRDefault="003B0799" w:rsidP="00230F33">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E669F1" w:rsidRPr="004442F5"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E669F1" w:rsidRPr="00F65089" w:rsidRDefault="00E669F1" w:rsidP="00230F33">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E669F1" w:rsidRPr="003528B0"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rsidR="00E669F1" w:rsidRPr="006F077C" w:rsidRDefault="00E669F1" w:rsidP="00230F33">
            <w:pPr>
              <w:pStyle w:val="PURBody"/>
            </w:pPr>
            <w:r>
              <w:rPr>
                <w:b/>
              </w:rPr>
              <w:t>Você precisa de:</w:t>
            </w:r>
          </w:p>
          <w:p w:rsidR="00E669F1" w:rsidRPr="00091B14" w:rsidRDefault="00E669F1" w:rsidP="00D6363C">
            <w:pPr>
              <w:pStyle w:val="PURBullet-Indented"/>
            </w:pPr>
            <w:r>
              <w:t>SAL do SQL Server 2014 Business Intelligence</w:t>
            </w:r>
          </w:p>
        </w:tc>
      </w:tr>
    </w:tbl>
    <w:p w:rsidR="00E669F1" w:rsidRPr="00F65089" w:rsidRDefault="00E669F1" w:rsidP="00E669F1">
      <w:pPr>
        <w:pStyle w:val="PURADDITIONALTERMSHEADERMB"/>
        <w:rPr>
          <w:lang w:val="pt-BR"/>
        </w:rPr>
      </w:pPr>
      <w:r w:rsidRPr="00F65089">
        <w:rPr>
          <w:lang w:val="pt-BR"/>
        </w:rPr>
        <w:t>Termos Adicionais:</w:t>
      </w:r>
    </w:p>
    <w:p w:rsidR="00D6363C" w:rsidRPr="00F65089" w:rsidRDefault="00D6363C" w:rsidP="0061320A">
      <w:pPr>
        <w:pStyle w:val="PURBlueStrong-Indented"/>
        <w:rPr>
          <w:lang w:val="pt-BR"/>
        </w:rPr>
      </w:pPr>
      <w:r w:rsidRPr="00F65089">
        <w:rPr>
          <w:lang w:val="pt-BR"/>
        </w:rPr>
        <w:t>Renúncia à SAL para Trabalhos em Lotes</w:t>
      </w:r>
    </w:p>
    <w:p w:rsidR="00D6363C" w:rsidRPr="00F65089" w:rsidRDefault="00D6363C" w:rsidP="00D6363C">
      <w:pPr>
        <w:pStyle w:val="PURBody-Indented"/>
        <w:rPr>
          <w:lang w:val="pt-BR"/>
        </w:rPr>
      </w:pPr>
      <w:r w:rsidRPr="00F65089">
        <w:rPr>
          <w:szCs w:val="18"/>
          <w:lang w:val="pt-BR"/>
        </w:rPr>
        <w:t>Você não precisa de SALs para nenhum usuário ou dispositivo que acesse suas instâncias do software para servidores unicamente por meio de um processo de envio em lotes. “Envio em lote” é uma atividade que permite que um grupo de tarefas que ocorre em momentos diferentes sejam processadas todas ao mesmo tempo.</w:t>
      </w:r>
    </w:p>
    <w:p w:rsidR="0061320A" w:rsidRPr="00F65089" w:rsidRDefault="0061320A" w:rsidP="0061320A">
      <w:pPr>
        <w:pStyle w:val="PURBlueStrong-Indented"/>
        <w:rPr>
          <w:lang w:val="pt-BR"/>
        </w:rPr>
      </w:pPr>
      <w:r w:rsidRPr="00F65089">
        <w:rPr>
          <w:lang w:val="pt-BR"/>
        </w:rPr>
        <w:lastRenderedPageBreak/>
        <w:t>Direitos de Rebaixamento de Licença</w:t>
      </w:r>
    </w:p>
    <w:p w:rsidR="00D25BAC" w:rsidRPr="00F65089" w:rsidRDefault="0061320A" w:rsidP="00D6363C">
      <w:pPr>
        <w:pStyle w:val="PURBody-Indented"/>
        <w:rPr>
          <w:lang w:val="pt-BR"/>
        </w:rPr>
      </w:pPr>
      <w:r w:rsidRPr="00F65089">
        <w:rPr>
          <w:szCs w:val="18"/>
          <w:lang w:val="pt-BR"/>
        </w:rPr>
        <w:t>No lugar de qualquer instância permitida, você poderá criar, armazenar e usar uma instância da versão 2014, qualquer versão anterior do Standard ou qualquer versão do Workgroup ou Small Business.</w:t>
      </w:r>
    </w:p>
    <w:p w:rsidR="00E669F1" w:rsidRPr="00F65089" w:rsidRDefault="00E669F1" w:rsidP="00E669F1">
      <w:pPr>
        <w:pStyle w:val="PURBlueStrong-Indented"/>
        <w:tabs>
          <w:tab w:val="left" w:pos="9373"/>
        </w:tabs>
        <w:rPr>
          <w:lang w:val="pt-BR"/>
        </w:rPr>
      </w:pPr>
      <w:r w:rsidRPr="00F65089">
        <w:rPr>
          <w:lang w:val="pt-BR"/>
        </w:rPr>
        <w:t>Software .NET Framework</w:t>
      </w:r>
    </w:p>
    <w:p w:rsidR="00230F33" w:rsidRPr="00F65089" w:rsidRDefault="00230F33" w:rsidP="00230F33">
      <w:pPr>
        <w:pStyle w:val="PURBody-Indented"/>
        <w:rPr>
          <w:lang w:val="pt-BR"/>
        </w:rPr>
      </w:pPr>
      <w:r w:rsidRPr="00F65089">
        <w:rPr>
          <w:lang w:val="pt-BR"/>
        </w:rPr>
        <w:t>O software do produto contém o software Microsoft .NET Framework e pode conter o software PowerShell. Consulte os termos de licença do Software .NET Framework, PowerShell e Windows hotfix KB975759 nos Termos Universais de Licença.</w:t>
      </w:r>
    </w:p>
    <w:p w:rsidR="00230F33"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8922B3" w:rsidRPr="00F65089" w:rsidRDefault="008922B3" w:rsidP="008922B3">
      <w:pPr>
        <w:pStyle w:val="PURProductName"/>
        <w:rPr>
          <w:lang w:val="pt-BR"/>
        </w:rPr>
      </w:pPr>
      <w:bookmarkStart w:id="788" w:name="_Toc346536881"/>
      <w:bookmarkStart w:id="789" w:name="_Toc346895332"/>
      <w:bookmarkStart w:id="790" w:name="_Toc339280345"/>
      <w:bookmarkStart w:id="791" w:name="_Toc339280488"/>
      <w:bookmarkStart w:id="792" w:name="_Toc363552818"/>
      <w:bookmarkStart w:id="793" w:name="_Toc363552881"/>
      <w:bookmarkStart w:id="794" w:name="_Toc378682180"/>
      <w:bookmarkStart w:id="795" w:name="_Toc378682282"/>
      <w:bookmarkStart w:id="796" w:name="_Toc371268294"/>
      <w:bookmarkStart w:id="797" w:name="_Toc371268360"/>
      <w:bookmarkStart w:id="798" w:name="_Toc379278497"/>
      <w:bookmarkStart w:id="799" w:name="_Toc379278559"/>
      <w:bookmarkStart w:id="800" w:name="_Toc388603318"/>
      <w:bookmarkStart w:id="801" w:name="_Toc388603490"/>
      <w:bookmarkStart w:id="802" w:name="_Toc299519144"/>
      <w:bookmarkStart w:id="803" w:name="_Toc299531576"/>
      <w:bookmarkStart w:id="804" w:name="_Toc299531900"/>
      <w:bookmarkStart w:id="805" w:name="_Toc299957183"/>
      <w:bookmarkEnd w:id="782"/>
      <w:bookmarkEnd w:id="783"/>
      <w:bookmarkEnd w:id="784"/>
      <w:bookmarkEnd w:id="785"/>
      <w:bookmarkEnd w:id="786"/>
      <w:bookmarkEnd w:id="787"/>
      <w:r w:rsidRPr="00F65089">
        <w:rPr>
          <w:lang w:val="pt-BR"/>
        </w:rPr>
        <w:t>System Center 2012 R2 Client Management Suite</w:t>
      </w:r>
      <w:bookmarkEnd w:id="788"/>
      <w:bookmarkEnd w:id="789"/>
      <w:bookmarkEnd w:id="790"/>
      <w:bookmarkEnd w:id="791"/>
      <w:bookmarkEnd w:id="792"/>
      <w:bookmarkEnd w:id="793"/>
      <w:bookmarkEnd w:id="794"/>
      <w:bookmarkEnd w:id="795"/>
      <w:bookmarkEnd w:id="796"/>
      <w:bookmarkEnd w:id="797"/>
      <w:bookmarkEnd w:id="798"/>
      <w:bookmarkEnd w:id="799"/>
      <w:bookmarkEnd w:id="800"/>
      <w:bookmarkEnd w:id="801"/>
      <w:r w:rsidR="00061C1C">
        <w:fldChar w:fldCharType="begin"/>
      </w:r>
      <w:r w:rsidRPr="00F65089">
        <w:rPr>
          <w:lang w:val="pt-BR"/>
        </w:rPr>
        <w:instrText>XE "System Center 2012 R2 Client Management Suite"</w:instrText>
      </w:r>
      <w:r w:rsidR="00061C1C">
        <w:fldChar w:fldCharType="end"/>
      </w:r>
    </w:p>
    <w:p w:rsidR="008922B3" w:rsidRPr="00F65089" w:rsidRDefault="008922B3" w:rsidP="008922B3">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922B3" w:rsidTr="00865C97">
        <w:tc>
          <w:tcPr>
            <w:tcW w:w="2477" w:type="pct"/>
            <w:tcBorders>
              <w:top w:val="single" w:sz="4" w:space="0" w:color="auto"/>
              <w:bottom w:val="nil"/>
            </w:tcBorders>
          </w:tcPr>
          <w:p w:rsidR="008922B3" w:rsidRPr="00F65089" w:rsidRDefault="008922B3" w:rsidP="00865C97">
            <w:pPr>
              <w:pStyle w:val="PURLMSH"/>
              <w:rPr>
                <w:lang w:val="pt-BR"/>
              </w:rPr>
            </w:pPr>
            <w:r w:rsidRPr="00F65089">
              <w:rPr>
                <w:lang w:val="pt-BR"/>
              </w:rPr>
              <w:t xml:space="preserve">Seção Aplicável de Termos Gerais da SAL: </w:t>
            </w:r>
            <w:hyperlink w:anchor="SALTerms_MGMT" w:history="1">
              <w:r w:rsidRPr="00F65089">
                <w:rPr>
                  <w:rStyle w:val="Hyperlink"/>
                  <w:lang w:val="pt-BR"/>
                </w:rPr>
                <w:t>Servidores de Gerenciamento</w:t>
              </w:r>
            </w:hyperlink>
          </w:p>
        </w:tc>
        <w:tc>
          <w:tcPr>
            <w:tcW w:w="2523" w:type="pct"/>
            <w:tcBorders>
              <w:top w:val="single" w:sz="4" w:space="0" w:color="auto"/>
              <w:bottom w:val="nil"/>
            </w:tcBorders>
          </w:tcPr>
          <w:p w:rsidR="008922B3" w:rsidRDefault="008922B3" w:rsidP="00865C97">
            <w:pPr>
              <w:pStyle w:val="PURLMSH"/>
            </w:pPr>
            <w:r>
              <w:t xml:space="preserve">Consulte Notificações Aplicáveis: </w:t>
            </w:r>
            <w:r>
              <w:rPr>
                <w:b/>
              </w:rPr>
              <w:t>Não</w:t>
            </w:r>
          </w:p>
        </w:tc>
      </w:tr>
      <w:tr w:rsidR="008922B3" w:rsidRPr="004442F5" w:rsidTr="00865C97">
        <w:tc>
          <w:tcPr>
            <w:tcW w:w="2477" w:type="pct"/>
            <w:tcBorders>
              <w:top w:val="nil"/>
            </w:tcBorders>
          </w:tcPr>
          <w:p w:rsidR="003B0799" w:rsidRPr="00F65089" w:rsidRDefault="007331A1" w:rsidP="007331A1">
            <w:pPr>
              <w:pStyle w:val="PURLMSH"/>
              <w:rPr>
                <w:lang w:val="pt-BR"/>
              </w:rPr>
            </w:pPr>
            <w:r w:rsidRPr="00F65089">
              <w:rPr>
                <w:lang w:val="pt-BR"/>
              </w:rPr>
              <w:t xml:space="preserve">Software Adicional/Cliente: </w:t>
            </w:r>
            <w:r w:rsidRPr="00F65089">
              <w:rPr>
                <w:b/>
                <w:lang w:val="pt-BR"/>
              </w:rPr>
              <w:t xml:space="preserve">Sim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523" w:type="pct"/>
            <w:tcBorders>
              <w:top w:val="nil"/>
            </w:tcBorders>
          </w:tcPr>
          <w:p w:rsidR="008922B3" w:rsidRPr="00F65089" w:rsidRDefault="004F6F1D" w:rsidP="00865C97">
            <w:pPr>
              <w:pStyle w:val="PURLMSH"/>
              <w:rPr>
                <w:lang w:val="pt-BR"/>
              </w:rPr>
            </w:pPr>
            <w:r w:rsidRPr="00F65089">
              <w:rPr>
                <w:lang w:val="pt-BR"/>
              </w:rPr>
              <w:t xml:space="preserve">Tecnologias Incluídas: </w:t>
            </w:r>
            <w:r w:rsidRPr="00F65089">
              <w:rPr>
                <w:b/>
                <w:lang w:val="pt-BR"/>
              </w:rPr>
              <w:t>Sim</w:t>
            </w:r>
            <w:r w:rsidR="005F01CF">
              <w:rPr>
                <w:b/>
                <w:lang w:val="pt-BR"/>
              </w:rPr>
              <w:t xml:space="preserve"> </w:t>
            </w:r>
            <w:r w:rsidRPr="00F65089">
              <w:rPr>
                <w:i/>
                <w:lang w:val="pt-BR"/>
              </w:rPr>
              <w:t xml:space="preserve">(consulte </w:t>
            </w:r>
            <w:r w:rsidR="00C55AC9">
              <w:fldChar w:fldCharType="begin"/>
            </w:r>
            <w:r w:rsidR="00C55AC9" w:rsidRPr="00C870E2">
              <w:rPr>
                <w:lang w:val="pt-BR"/>
              </w:rPr>
              <w:instrText xml:space="preserve"> REF  SQLServerTechnology \h  \* MERGEFORMAT </w:instrText>
            </w:r>
            <w:r w:rsidR="00C55AC9">
              <w:fldChar w:fldCharType="separate"/>
            </w:r>
            <w:r w:rsidR="003A0215" w:rsidRPr="003A0215">
              <w:rPr>
                <w:i/>
                <w:color w:val="00467F"/>
                <w:u w:val="single"/>
                <w:lang w:val="pt-BR"/>
              </w:rPr>
              <w:t>Tecnologia SQL Server</w:t>
            </w:r>
            <w:r w:rsidR="00C55AC9">
              <w:fldChar w:fldCharType="end"/>
            </w:r>
            <w:r w:rsidRPr="00F65089">
              <w:rPr>
                <w:i/>
                <w:lang w:val="pt-BR"/>
              </w:rPr>
              <w:t>)</w:t>
            </w:r>
          </w:p>
        </w:tc>
      </w:tr>
      <w:tr w:rsidR="007331A1" w:rsidRPr="004442F5" w:rsidTr="00865C97">
        <w:tc>
          <w:tcPr>
            <w:tcW w:w="2477" w:type="pct"/>
            <w:tcBorders>
              <w:top w:val="nil"/>
            </w:tcBorders>
          </w:tcPr>
          <w:p w:rsidR="007331A1" w:rsidRPr="00F65089" w:rsidRDefault="007331A1" w:rsidP="000F540A">
            <w:pPr>
              <w:pStyle w:val="PURLMSH"/>
              <w:rPr>
                <w:lang w:val="pt-BR"/>
              </w:rPr>
            </w:pPr>
          </w:p>
        </w:tc>
        <w:tc>
          <w:tcPr>
            <w:tcW w:w="2523" w:type="pct"/>
            <w:tcBorders>
              <w:top w:val="nil"/>
            </w:tcBorders>
          </w:tcPr>
          <w:p w:rsidR="007331A1" w:rsidRPr="00F65089" w:rsidRDefault="007331A1" w:rsidP="00865C97">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8922B3" w:rsidRPr="004442F5" w:rsidTr="00865C97">
        <w:tblPrEx>
          <w:tblBorders>
            <w:top w:val="none" w:sz="0" w:space="0" w:color="auto"/>
            <w:bottom w:val="none" w:sz="0" w:space="0" w:color="auto"/>
          </w:tblBorders>
        </w:tblPrEx>
        <w:tc>
          <w:tcPr>
            <w:tcW w:w="5000" w:type="pct"/>
            <w:gridSpan w:val="2"/>
            <w:shd w:val="clear" w:color="auto" w:fill="E5EEF7"/>
          </w:tcPr>
          <w:p w:rsidR="008922B3" w:rsidRPr="00F65089" w:rsidRDefault="008922B3" w:rsidP="00865C97">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(LICENÇAS DE ACESSO PARA ASSINANTES) DE CLIENTE</w:t>
            </w:r>
          </w:p>
        </w:tc>
      </w:tr>
      <w:tr w:rsidR="008922B3" w:rsidRPr="00B75FD5" w:rsidTr="00865C97">
        <w:tblPrEx>
          <w:tblBorders>
            <w:top w:val="none" w:sz="0" w:space="0" w:color="auto"/>
            <w:bottom w:val="none" w:sz="0" w:space="0" w:color="auto"/>
          </w:tblBorders>
        </w:tblPrEx>
        <w:tc>
          <w:tcPr>
            <w:tcW w:w="5000" w:type="pct"/>
            <w:gridSpan w:val="2"/>
          </w:tcPr>
          <w:p w:rsidR="008922B3" w:rsidRPr="006F077C" w:rsidRDefault="008922B3" w:rsidP="00865C97">
            <w:pPr>
              <w:pStyle w:val="PURTableHeaderWhite"/>
              <w:spacing w:after="0"/>
            </w:pPr>
            <w:r>
              <w:rPr>
                <w:i w:val="0"/>
                <w:color w:val="404040" w:themeColor="text1" w:themeTint="BF"/>
              </w:rPr>
              <w:t>Você precisa de:</w:t>
            </w:r>
          </w:p>
          <w:p w:rsidR="008922B3" w:rsidRPr="00A748AB" w:rsidRDefault="008922B3" w:rsidP="00DE591B">
            <w:pPr>
              <w:pStyle w:val="PURBullet-Indented"/>
              <w:rPr>
                <w:lang w:val="fr-FR"/>
              </w:rPr>
            </w:pPr>
            <w:r>
              <w:t>SAL de Cliente do System Center 2012 Client Management Suite</w:t>
            </w:r>
          </w:p>
        </w:tc>
      </w:tr>
    </w:tbl>
    <w:bookmarkStart w:id="806" w:name="_Toc346536882"/>
    <w:bookmarkStart w:id="807" w:name="_Toc346895333"/>
    <w:bookmarkStart w:id="808" w:name="_Toc339280346"/>
    <w:bookmarkStart w:id="809" w:name="_Toc339280489"/>
    <w:bookmarkStart w:id="810" w:name="_Toc363552819"/>
    <w:bookmarkStart w:id="811" w:name="_Toc363552882"/>
    <w:bookmarkStart w:id="812" w:name="_Toc378682181"/>
    <w:bookmarkStart w:id="813" w:name="_Toc378682283"/>
    <w:p w:rsidR="00204150" w:rsidRPr="003E57CC" w:rsidRDefault="00061C1C" w:rsidP="00CD6E9D">
      <w:pPr>
        <w:pStyle w:val="PURBreadcrumb"/>
        <w:keepNext w:val="0"/>
        <w:rPr>
          <w:lang w:val="pt-BR"/>
        </w:rPr>
      </w:pPr>
      <w:r>
        <w:fldChar w:fldCharType="begin"/>
      </w:r>
      <w:r w:rsidR="00204150" w:rsidRPr="003E57CC">
        <w:rPr>
          <w:lang w:val="pt-BR"/>
        </w:rPr>
        <w:instrText>HYPERLINK \l "Índice"</w:instrText>
      </w:r>
      <w:r>
        <w:fldChar w:fldCharType="separate"/>
      </w:r>
      <w:r w:rsidR="00204150" w:rsidRPr="003E57CC">
        <w:rPr>
          <w:rStyle w:val="Hyperlink"/>
          <w:rFonts w:ascii="Arial Narrow" w:hAnsi="Arial Narrow"/>
          <w:sz w:val="16"/>
          <w:lang w:val="pt-BR"/>
        </w:rPr>
        <w:t>Índice</w:t>
      </w:r>
      <w:r>
        <w:fldChar w:fldCharType="end"/>
      </w:r>
      <w:r w:rsidR="00204150" w:rsidRPr="003E57CC">
        <w:rPr>
          <w:lang w:val="pt-BR"/>
        </w:rPr>
        <w:t xml:space="preserve"> / </w:t>
      </w:r>
      <w:hyperlink w:anchor="Termos Universais" w:history="1">
        <w:r w:rsidR="00204150" w:rsidRPr="003E57CC">
          <w:rPr>
            <w:rStyle w:val="Hyperlink"/>
            <w:rFonts w:ascii="Arial Narrow" w:hAnsi="Arial Narrow"/>
            <w:sz w:val="16"/>
            <w:lang w:val="pt-BR"/>
          </w:rPr>
          <w:t>Termos Universais de Licença</w:t>
        </w:r>
      </w:hyperlink>
    </w:p>
    <w:p w:rsidR="009A4C7C" w:rsidRPr="006F077C" w:rsidRDefault="009A4C7C" w:rsidP="009A4C7C">
      <w:pPr>
        <w:pStyle w:val="PURProductName"/>
      </w:pPr>
      <w:bookmarkStart w:id="814" w:name="_Toc371268295"/>
      <w:bookmarkStart w:id="815" w:name="_Toc371268361"/>
      <w:bookmarkStart w:id="816" w:name="_Toc379278498"/>
      <w:bookmarkStart w:id="817" w:name="_Toc379278560"/>
      <w:bookmarkStart w:id="818" w:name="_Toc388603319"/>
      <w:bookmarkStart w:id="819" w:name="_Toc388603491"/>
      <w:r>
        <w:t>System Center 2012 R2 Configuration Manager</w:t>
      </w:r>
      <w:bookmarkEnd w:id="802"/>
      <w:bookmarkEnd w:id="803"/>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bookmarkEnd w:id="818"/>
      <w:bookmarkEnd w:id="819"/>
      <w:r w:rsidR="00061C1C">
        <w:fldChar w:fldCharType="begin"/>
      </w:r>
      <w:r>
        <w:instrText>XE "System Center 2012 R2 Configuration Manager"</w:instrText>
      </w:r>
      <w:r w:rsidR="00061C1C">
        <w:fldChar w:fldCharType="end"/>
      </w:r>
    </w:p>
    <w:p w:rsidR="009A4C7C" w:rsidRPr="00F65089" w:rsidRDefault="009A4C7C" w:rsidP="009A4C7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Tr="00AB3D69">
        <w:tc>
          <w:tcPr>
            <w:tcW w:w="2477" w:type="pct"/>
            <w:tcBorders>
              <w:top w:val="single" w:sz="4" w:space="0" w:color="auto"/>
              <w:bottom w:val="nil"/>
            </w:tcBorders>
          </w:tcPr>
          <w:p w:rsidR="00D14C97" w:rsidRPr="00F65089" w:rsidRDefault="00D14C97" w:rsidP="00893CE7">
            <w:pPr>
              <w:pStyle w:val="PURLMSH"/>
              <w:rPr>
                <w:lang w:val="pt-BR"/>
              </w:rPr>
            </w:pPr>
            <w:r w:rsidRPr="00F65089">
              <w:rPr>
                <w:lang w:val="pt-BR"/>
              </w:rPr>
              <w:t xml:space="preserve">Seção Aplicável de Termos Gerais da SAL: </w:t>
            </w:r>
            <w:hyperlink w:anchor="SALTerms_MGMT" w:history="1">
              <w:r w:rsidRPr="00F65089">
                <w:rPr>
                  <w:rStyle w:val="Hyperlink"/>
                  <w:lang w:val="pt-BR"/>
                </w:rPr>
                <w:t>Servidores de Gerenciamento</w:t>
              </w:r>
            </w:hyperlink>
          </w:p>
        </w:tc>
        <w:tc>
          <w:tcPr>
            <w:tcW w:w="2523" w:type="pct"/>
            <w:tcBorders>
              <w:top w:val="single" w:sz="4" w:space="0" w:color="auto"/>
              <w:bottom w:val="nil"/>
            </w:tcBorders>
          </w:tcPr>
          <w:p w:rsidR="00D14C97" w:rsidRDefault="004F154D" w:rsidP="00893CE7">
            <w:pPr>
              <w:pStyle w:val="PURLMSH"/>
            </w:pPr>
            <w:r>
              <w:t xml:space="preserve">Consulte Notificações Aplicáveis: </w:t>
            </w:r>
            <w:r>
              <w:rPr>
                <w:b/>
              </w:rPr>
              <w:t>Não</w:t>
            </w:r>
          </w:p>
        </w:tc>
      </w:tr>
      <w:tr w:rsidR="004F6F1D" w:rsidRPr="004442F5" w:rsidTr="00AB3D69">
        <w:tc>
          <w:tcPr>
            <w:tcW w:w="2477" w:type="pct"/>
            <w:tcBorders>
              <w:top w:val="nil"/>
            </w:tcBorders>
          </w:tcPr>
          <w:p w:rsidR="003B0799" w:rsidRPr="00F65089" w:rsidRDefault="007331A1" w:rsidP="007331A1">
            <w:pPr>
              <w:pStyle w:val="PURLMSH"/>
              <w:rPr>
                <w:b/>
                <w:lang w:val="pt-BR"/>
              </w:rPr>
            </w:pPr>
            <w:r w:rsidRPr="00F65089">
              <w:rPr>
                <w:lang w:val="pt-BR"/>
              </w:rPr>
              <w:t xml:space="preserve">Software Adicional/Cliente: </w:t>
            </w:r>
            <w:r w:rsidRPr="00F65089">
              <w:rPr>
                <w:b/>
                <w:lang w:val="pt-BR"/>
              </w:rPr>
              <w:t xml:space="preserve">Sim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523" w:type="pct"/>
            <w:tcBorders>
              <w:top w:val="nil"/>
            </w:tcBorders>
          </w:tcPr>
          <w:p w:rsidR="004F6F1D" w:rsidRPr="00F65089" w:rsidRDefault="004F6F1D" w:rsidP="009A4C7C">
            <w:pPr>
              <w:pStyle w:val="PURLMSH"/>
              <w:rPr>
                <w:lang w:val="pt-BR"/>
              </w:rPr>
            </w:pPr>
            <w:r w:rsidRPr="00F65089">
              <w:rPr>
                <w:lang w:val="pt-BR"/>
              </w:rPr>
              <w:t xml:space="preserve">Tecnologias Incluídas: </w:t>
            </w:r>
            <w:r w:rsidRPr="00F65089">
              <w:rPr>
                <w:b/>
                <w:lang w:val="pt-BR"/>
              </w:rPr>
              <w:t>Sim</w:t>
            </w:r>
            <w:r w:rsidR="005F01CF">
              <w:rPr>
                <w:b/>
                <w:lang w:val="pt-BR"/>
              </w:rPr>
              <w:t xml:space="preserve"> </w:t>
            </w:r>
            <w:r w:rsidRPr="00F65089">
              <w:rPr>
                <w:i/>
                <w:lang w:val="pt-BR"/>
              </w:rPr>
              <w:t xml:space="preserve">(consulte </w:t>
            </w:r>
            <w:r w:rsidR="00C55AC9">
              <w:fldChar w:fldCharType="begin"/>
            </w:r>
            <w:r w:rsidR="00C55AC9" w:rsidRPr="00C870E2">
              <w:rPr>
                <w:lang w:val="pt-BR"/>
              </w:rPr>
              <w:instrText xml:space="preserve"> REF  SQLServerTechnology \h  \* MERGEFORMAT </w:instrText>
            </w:r>
            <w:r w:rsidR="00C55AC9">
              <w:fldChar w:fldCharType="separate"/>
            </w:r>
            <w:r w:rsidR="003A0215" w:rsidRPr="003A0215">
              <w:rPr>
                <w:i/>
                <w:color w:val="00467F"/>
                <w:u w:val="single"/>
                <w:lang w:val="pt-BR"/>
              </w:rPr>
              <w:t>Tecnologia SQL Server</w:t>
            </w:r>
            <w:r w:rsidR="00C55AC9">
              <w:fldChar w:fldCharType="end"/>
            </w:r>
            <w:r w:rsidRPr="00F65089">
              <w:rPr>
                <w:i/>
                <w:lang w:val="pt-BR"/>
              </w:rPr>
              <w:t>)</w:t>
            </w:r>
          </w:p>
        </w:tc>
      </w:tr>
      <w:tr w:rsidR="007331A1" w:rsidRPr="004442F5" w:rsidTr="00AB3D69">
        <w:tc>
          <w:tcPr>
            <w:tcW w:w="2477" w:type="pct"/>
            <w:tcBorders>
              <w:top w:val="nil"/>
            </w:tcBorders>
          </w:tcPr>
          <w:p w:rsidR="007331A1" w:rsidRPr="00F65089" w:rsidRDefault="007331A1" w:rsidP="000F540A">
            <w:pPr>
              <w:pStyle w:val="PURLMSH"/>
              <w:rPr>
                <w:lang w:val="pt-BR"/>
              </w:rPr>
            </w:pPr>
          </w:p>
        </w:tc>
        <w:tc>
          <w:tcPr>
            <w:tcW w:w="2523" w:type="pct"/>
            <w:tcBorders>
              <w:top w:val="nil"/>
            </w:tcBorders>
          </w:tcPr>
          <w:p w:rsidR="007331A1" w:rsidRPr="00F65089" w:rsidRDefault="007331A1" w:rsidP="009A4C7C">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9A4C7C" w:rsidRPr="004442F5" w:rsidTr="00AB3D69">
        <w:tblPrEx>
          <w:tblBorders>
            <w:top w:val="none" w:sz="0" w:space="0" w:color="auto"/>
            <w:bottom w:val="none" w:sz="0" w:space="0" w:color="auto"/>
          </w:tblBorders>
        </w:tblPrEx>
        <w:tc>
          <w:tcPr>
            <w:tcW w:w="5000" w:type="pct"/>
            <w:gridSpan w:val="2"/>
            <w:shd w:val="clear" w:color="auto" w:fill="E5EEF7"/>
          </w:tcPr>
          <w:p w:rsidR="009A4C7C" w:rsidRPr="00F65089" w:rsidRDefault="00AB3D69" w:rsidP="009A4C7C">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(LICENÇAS DE ACESSO PARA ASSINANTES) DE CLIENTE</w:t>
            </w:r>
          </w:p>
        </w:tc>
      </w:tr>
      <w:tr w:rsidR="009A4C7C" w:rsidRPr="004442F5" w:rsidTr="00AB3D69">
        <w:tblPrEx>
          <w:tblBorders>
            <w:top w:val="none" w:sz="0" w:space="0" w:color="auto"/>
            <w:bottom w:val="none" w:sz="0" w:space="0" w:color="auto"/>
          </w:tblBorders>
        </w:tblPrEx>
        <w:tc>
          <w:tcPr>
            <w:tcW w:w="5000" w:type="pct"/>
            <w:gridSpan w:val="2"/>
          </w:tcPr>
          <w:p w:rsidR="009A4C7C" w:rsidRPr="006F077C" w:rsidRDefault="00BB41EF" w:rsidP="009A4C7C">
            <w:pPr>
              <w:pStyle w:val="PURTableHeaderWhite"/>
              <w:spacing w:after="0"/>
            </w:pPr>
            <w:r>
              <w:rPr>
                <w:i w:val="0"/>
                <w:color w:val="404040" w:themeColor="text1" w:themeTint="BF"/>
              </w:rPr>
              <w:t>Você precisa de:</w:t>
            </w:r>
          </w:p>
          <w:p w:rsidR="009A4C7C" w:rsidRPr="00F65089" w:rsidRDefault="009A4C7C" w:rsidP="00610A59">
            <w:pPr>
              <w:pStyle w:val="PURBullet-Indented"/>
              <w:numPr>
                <w:ilvl w:val="0"/>
                <w:numId w:val="73"/>
              </w:numPr>
              <w:ind w:left="486" w:hanging="216"/>
              <w:rPr>
                <w:lang w:val="pt-BR"/>
              </w:rPr>
            </w:pPr>
            <w:r w:rsidRPr="00F65089">
              <w:rPr>
                <w:lang w:val="pt-BR"/>
              </w:rPr>
              <w:t>SAL do Cliente do System Center 2012 Configuration Manager</w:t>
            </w:r>
          </w:p>
        </w:tc>
      </w:tr>
    </w:tbl>
    <w:bookmarkStart w:id="820" w:name="_Toc299519153"/>
    <w:bookmarkStart w:id="821" w:name="_Toc299531585"/>
    <w:bookmarkStart w:id="822" w:name="_Toc299531909"/>
    <w:bookmarkStart w:id="823" w:name="_Toc299957192"/>
    <w:bookmarkStart w:id="824" w:name="_Toc346536883"/>
    <w:bookmarkStart w:id="825" w:name="_Toc346895334"/>
    <w:bookmarkStart w:id="826" w:name="_Toc339280347"/>
    <w:bookmarkStart w:id="827" w:name="_Toc339280490"/>
    <w:bookmarkStart w:id="828" w:name="_Toc363552820"/>
    <w:bookmarkStart w:id="829" w:name="_Toc363552883"/>
    <w:bookmarkStart w:id="830" w:name="_Toc378682182"/>
    <w:bookmarkStart w:id="831" w:name="_Toc378682284"/>
    <w:p w:rsidR="00204150" w:rsidRPr="00F65089" w:rsidRDefault="00061C1C" w:rsidP="00CD6E9D">
      <w:pPr>
        <w:pStyle w:val="PURBreadcrumb"/>
        <w:keepNext w:val="0"/>
        <w:rPr>
          <w:lang w:val="pt-BR"/>
        </w:rPr>
      </w:pPr>
      <w:r>
        <w:fldChar w:fldCharType="begin"/>
      </w:r>
      <w:r w:rsidR="00204150" w:rsidRPr="00F65089">
        <w:rPr>
          <w:lang w:val="pt-BR"/>
        </w:rPr>
        <w:instrText>HYPERLINK \l "Índice"</w:instrText>
      </w:r>
      <w:r>
        <w:fldChar w:fldCharType="separate"/>
      </w:r>
      <w:r w:rsidR="00204150" w:rsidRPr="00F65089">
        <w:rPr>
          <w:rStyle w:val="Hyperlink"/>
          <w:rFonts w:ascii="Arial Narrow" w:hAnsi="Arial Narrow"/>
          <w:sz w:val="16"/>
          <w:lang w:val="pt-BR"/>
        </w:rPr>
        <w:t>Índice</w:t>
      </w:r>
      <w:r>
        <w:fldChar w:fldCharType="end"/>
      </w:r>
      <w:r w:rsidR="00204150" w:rsidRPr="00F65089">
        <w:rPr>
          <w:lang w:val="pt-BR"/>
        </w:rPr>
        <w:t xml:space="preserve"> / </w:t>
      </w:r>
      <w:hyperlink w:anchor="UniversalTerms" w:history="1">
        <w:r w:rsidR="00204150" w:rsidRPr="00F65089">
          <w:rPr>
            <w:rStyle w:val="Hyperlink"/>
            <w:rFonts w:ascii="Arial Narrow" w:hAnsi="Arial Narrow"/>
            <w:sz w:val="16"/>
            <w:lang w:val="pt-BR"/>
          </w:rPr>
          <w:t>Termos Universais de Licença</w:t>
        </w:r>
      </w:hyperlink>
    </w:p>
    <w:p w:rsidR="009A4C7C" w:rsidRPr="00F65089" w:rsidRDefault="009A4C7C" w:rsidP="009A4C7C">
      <w:pPr>
        <w:pStyle w:val="PURProductName"/>
        <w:rPr>
          <w:lang w:val="pt-BR"/>
        </w:rPr>
      </w:pPr>
      <w:bookmarkStart w:id="832" w:name="_Toc371268296"/>
      <w:bookmarkStart w:id="833" w:name="_Toc371268362"/>
      <w:bookmarkStart w:id="834" w:name="_Toc379278499"/>
      <w:bookmarkStart w:id="835" w:name="_Toc379278561"/>
      <w:bookmarkStart w:id="836" w:name="_Toc388603320"/>
      <w:bookmarkStart w:id="837" w:name="_Toc388603492"/>
      <w:r w:rsidRPr="00F65089">
        <w:rPr>
          <w:lang w:val="pt-BR"/>
        </w:rPr>
        <w:t>Visio 2013 Professional</w:t>
      </w:r>
      <w:bookmarkEnd w:id="820"/>
      <w:bookmarkEnd w:id="821"/>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bookmarkEnd w:id="836"/>
      <w:bookmarkEnd w:id="837"/>
      <w:r w:rsidR="00061C1C">
        <w:fldChar w:fldCharType="begin"/>
      </w:r>
      <w:r w:rsidRPr="00F65089">
        <w:rPr>
          <w:lang w:val="pt-BR"/>
        </w:rPr>
        <w:instrText>XE "Visio 2013 Professional"</w:instrText>
      </w:r>
      <w:r w:rsidR="00061C1C">
        <w:fldChar w:fldCharType="end"/>
      </w:r>
    </w:p>
    <w:p w:rsidR="009A4C7C" w:rsidRPr="00F65089" w:rsidRDefault="009A4C7C" w:rsidP="009A4C7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4442F5" w:rsidTr="008B2955">
        <w:tc>
          <w:tcPr>
            <w:tcW w:w="2477" w:type="pct"/>
            <w:tcBorders>
              <w:top w:val="single" w:sz="4" w:space="0" w:color="auto"/>
              <w:bottom w:val="nil"/>
            </w:tcBorders>
          </w:tcPr>
          <w:p w:rsidR="00D14C97" w:rsidRPr="00F65089" w:rsidRDefault="00D14C97" w:rsidP="00893CE7">
            <w:pPr>
              <w:pStyle w:val="PURLMSH"/>
              <w:rPr>
                <w:lang w:val="pt-BR"/>
              </w:rPr>
            </w:pPr>
            <w:r w:rsidRPr="00F65089">
              <w:rPr>
                <w:lang w:val="pt-BR"/>
              </w:rPr>
              <w:t xml:space="preserve">Seção Aplicável de Termos Gerais da SAL: </w:t>
            </w:r>
            <w:hyperlink w:anchor="SALTerms_Desktop" w:history="1">
              <w:r w:rsidRPr="00F65089">
                <w:rPr>
                  <w:rStyle w:val="Hyperlink"/>
                  <w:lang w:val="pt-BR"/>
                </w:rPr>
                <w:t>Aplicativos Desktop</w:t>
              </w:r>
            </w:hyperlink>
          </w:p>
        </w:tc>
        <w:tc>
          <w:tcPr>
            <w:tcW w:w="2523" w:type="pct"/>
            <w:tcBorders>
              <w:top w:val="single" w:sz="4" w:space="0" w:color="auto"/>
              <w:bottom w:val="nil"/>
            </w:tcBorders>
          </w:tcPr>
          <w:p w:rsidR="00D14C97" w:rsidRPr="00F65089" w:rsidRDefault="000914BD" w:rsidP="00F330CD">
            <w:pPr>
              <w:pStyle w:val="PURLMSH"/>
              <w:rPr>
                <w:lang w:val="pt-BR"/>
              </w:rPr>
            </w:pPr>
            <w:r w:rsidRPr="00F65089">
              <w:rPr>
                <w:lang w:val="pt-BR"/>
              </w:rPr>
              <w:t xml:space="preserve">Consulte Notificações Aplicáveis: </w:t>
            </w:r>
            <w:r w:rsidRPr="00F65089">
              <w:rPr>
                <w:b/>
                <w:lang w:val="pt-BR"/>
              </w:rPr>
              <w:t xml:space="preserve">Transferência de Dados </w:t>
            </w:r>
            <w:r w:rsidR="00B30775" w:rsidRPr="00F65089">
              <w:rPr>
                <w:b/>
                <w:lang w:val="pt-BR"/>
              </w:rPr>
              <w:br/>
            </w:r>
            <w:r w:rsidRPr="00F65089">
              <w:rPr>
                <w:i/>
                <w:lang w:val="pt-BR"/>
              </w:rPr>
              <w:t xml:space="preserve">(consulte o </w:t>
            </w:r>
            <w:hyperlink w:anchor="Appendix2" w:history="1">
              <w:r w:rsidRPr="00F65089">
                <w:rPr>
                  <w:rStyle w:val="Hyperlink"/>
                  <w:i/>
                  <w:lang w:val="pt-BR"/>
                </w:rPr>
                <w:t>Apêndice 2</w:t>
              </w:r>
            </w:hyperlink>
            <w:r w:rsidRPr="00F65089">
              <w:rPr>
                <w:i/>
                <w:lang w:val="pt-BR"/>
              </w:rPr>
              <w:t>)</w:t>
            </w:r>
          </w:p>
        </w:tc>
      </w:tr>
      <w:tr w:rsidR="009A4C7C" w:rsidRPr="004442F5" w:rsidTr="008B2955">
        <w:tc>
          <w:tcPr>
            <w:tcW w:w="2477" w:type="pct"/>
            <w:tcBorders>
              <w:top w:val="nil"/>
            </w:tcBorders>
          </w:tcPr>
          <w:p w:rsidR="009A4C7C" w:rsidRPr="00250A5F" w:rsidRDefault="009A4C7C" w:rsidP="009A4C7C">
            <w:pPr>
              <w:pStyle w:val="PURLMSH"/>
            </w:pPr>
            <w:r>
              <w:t xml:space="preserve">Software Adicional/Cliente: </w:t>
            </w:r>
            <w:r>
              <w:rPr>
                <w:b/>
              </w:rPr>
              <w:t>Não</w:t>
            </w:r>
          </w:p>
        </w:tc>
        <w:tc>
          <w:tcPr>
            <w:tcW w:w="2523" w:type="pct"/>
            <w:tcBorders>
              <w:top w:val="nil"/>
            </w:tcBorders>
          </w:tcPr>
          <w:p w:rsidR="009A4C7C" w:rsidRPr="00F65089" w:rsidRDefault="00785537" w:rsidP="009A4C7C">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9A4C7C" w:rsidRPr="004442F5"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F65089" w:rsidRDefault="009A4C7C" w:rsidP="009A4C7C">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9A4C7C" w:rsidRPr="003528B0"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9A4C7C" w:rsidRPr="006F077C" w:rsidRDefault="00BB41EF" w:rsidP="009A4C7C">
            <w:pPr>
              <w:pStyle w:val="PURBody"/>
            </w:pPr>
            <w:r>
              <w:rPr>
                <w:b/>
              </w:rPr>
              <w:t>Você precisa de:</w:t>
            </w:r>
          </w:p>
          <w:p w:rsidR="009A4C7C" w:rsidRPr="003528B0" w:rsidRDefault="00397469" w:rsidP="00610A59">
            <w:pPr>
              <w:pStyle w:val="PURBullet-Indented"/>
              <w:numPr>
                <w:ilvl w:val="0"/>
                <w:numId w:val="73"/>
              </w:numPr>
              <w:ind w:left="486" w:hanging="216"/>
              <w:rPr>
                <w:b/>
                <w:bCs/>
              </w:rPr>
            </w:pPr>
            <w:r>
              <w:t>SAL do Visio 2013 Professional</w:t>
            </w:r>
          </w:p>
        </w:tc>
      </w:tr>
    </w:tbl>
    <w:bookmarkStart w:id="838" w:name="_Toc299519154"/>
    <w:bookmarkStart w:id="839" w:name="_Toc299531586"/>
    <w:bookmarkStart w:id="840" w:name="_Toc299531910"/>
    <w:bookmarkStart w:id="841" w:name="_Toc299957193"/>
    <w:bookmarkStart w:id="842" w:name="_Toc346536884"/>
    <w:bookmarkStart w:id="843" w:name="_Toc346895335"/>
    <w:bookmarkStart w:id="844" w:name="_Toc339280348"/>
    <w:bookmarkStart w:id="845" w:name="_Toc339280491"/>
    <w:bookmarkStart w:id="846" w:name="_Toc363552821"/>
    <w:bookmarkStart w:id="847" w:name="_Toc363552884"/>
    <w:bookmarkStart w:id="848" w:name="_Toc378682183"/>
    <w:bookmarkStart w:id="849" w:name="_Toc378682285"/>
    <w:p w:rsidR="00204150" w:rsidRPr="003E57CC" w:rsidRDefault="00061C1C" w:rsidP="00CD6E9D">
      <w:pPr>
        <w:pStyle w:val="PURBreadcrumb"/>
        <w:keepNext w:val="0"/>
        <w:rPr>
          <w:lang w:val="pt-BR"/>
        </w:rPr>
      </w:pPr>
      <w:r>
        <w:lastRenderedPageBreak/>
        <w:fldChar w:fldCharType="begin"/>
      </w:r>
      <w:r w:rsidR="00204150" w:rsidRPr="003E57CC">
        <w:rPr>
          <w:lang w:val="pt-BR"/>
        </w:rPr>
        <w:instrText>HYPERLINK \l "Índice"</w:instrText>
      </w:r>
      <w:r>
        <w:fldChar w:fldCharType="separate"/>
      </w:r>
      <w:r w:rsidR="00204150" w:rsidRPr="003E57CC">
        <w:rPr>
          <w:rStyle w:val="Hyperlink"/>
          <w:rFonts w:ascii="Arial Narrow" w:hAnsi="Arial Narrow"/>
          <w:sz w:val="16"/>
          <w:lang w:val="pt-BR"/>
        </w:rPr>
        <w:t>Índice</w:t>
      </w:r>
      <w:r>
        <w:fldChar w:fldCharType="end"/>
      </w:r>
      <w:r w:rsidR="00204150" w:rsidRPr="003E57CC">
        <w:rPr>
          <w:lang w:val="pt-BR"/>
        </w:rPr>
        <w:t xml:space="preserve"> / </w:t>
      </w:r>
      <w:hyperlink w:anchor="UniversalTerms" w:history="1">
        <w:r w:rsidR="00204150" w:rsidRPr="003E57CC">
          <w:rPr>
            <w:rStyle w:val="Hyperlink"/>
            <w:rFonts w:ascii="Arial Narrow" w:hAnsi="Arial Narrow"/>
            <w:sz w:val="16"/>
            <w:lang w:val="pt-BR"/>
          </w:rPr>
          <w:t>Termos Universais de Licença</w:t>
        </w:r>
      </w:hyperlink>
    </w:p>
    <w:p w:rsidR="009A4C7C" w:rsidRPr="006F077C" w:rsidRDefault="009A4C7C" w:rsidP="00CD6E9D">
      <w:pPr>
        <w:pStyle w:val="PURProductName"/>
        <w:keepNext w:val="0"/>
      </w:pPr>
      <w:bookmarkStart w:id="850" w:name="_Toc371268297"/>
      <w:bookmarkStart w:id="851" w:name="_Toc371268363"/>
      <w:bookmarkStart w:id="852" w:name="_Toc379278500"/>
      <w:bookmarkStart w:id="853" w:name="_Toc379278562"/>
      <w:bookmarkStart w:id="854" w:name="_Toc388603321"/>
      <w:bookmarkStart w:id="855" w:name="_Toc388603493"/>
      <w:r>
        <w:t>Visio 2013 Standard</w:t>
      </w:r>
      <w:bookmarkEnd w:id="838"/>
      <w:bookmarkEnd w:id="839"/>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bookmarkEnd w:id="854"/>
      <w:bookmarkEnd w:id="855"/>
      <w:r w:rsidR="00061C1C">
        <w:fldChar w:fldCharType="begin"/>
      </w:r>
      <w:r>
        <w:instrText>XE "Visio 2013 Standard"</w:instrText>
      </w:r>
      <w:r w:rsidR="00061C1C">
        <w:fldChar w:fldCharType="end"/>
      </w:r>
    </w:p>
    <w:p w:rsidR="009A4C7C" w:rsidRPr="00F65089" w:rsidRDefault="009A4C7C" w:rsidP="009A4C7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4442F5" w:rsidTr="008B2955">
        <w:tc>
          <w:tcPr>
            <w:tcW w:w="2477" w:type="pct"/>
            <w:tcBorders>
              <w:top w:val="single" w:sz="4" w:space="0" w:color="auto"/>
              <w:bottom w:val="nil"/>
            </w:tcBorders>
          </w:tcPr>
          <w:p w:rsidR="00D14C97" w:rsidRPr="00F65089" w:rsidRDefault="00D14C97" w:rsidP="00893CE7">
            <w:pPr>
              <w:pStyle w:val="PURLMSH"/>
              <w:rPr>
                <w:lang w:val="pt-BR"/>
              </w:rPr>
            </w:pPr>
            <w:r w:rsidRPr="00F65089">
              <w:rPr>
                <w:lang w:val="pt-BR"/>
              </w:rPr>
              <w:t xml:space="preserve">Seção Aplicável de Termos Gerais da SAL: </w:t>
            </w:r>
            <w:hyperlink w:anchor="SALTerms_Desktop" w:history="1">
              <w:r w:rsidRPr="00F65089">
                <w:rPr>
                  <w:rStyle w:val="Hyperlink"/>
                  <w:lang w:val="pt-BR"/>
                </w:rPr>
                <w:t>Aplicativos Desktop</w:t>
              </w:r>
            </w:hyperlink>
          </w:p>
        </w:tc>
        <w:tc>
          <w:tcPr>
            <w:tcW w:w="2523" w:type="pct"/>
            <w:tcBorders>
              <w:top w:val="single" w:sz="4" w:space="0" w:color="auto"/>
              <w:bottom w:val="nil"/>
            </w:tcBorders>
          </w:tcPr>
          <w:p w:rsidR="00D14C97" w:rsidRPr="00F65089" w:rsidRDefault="000914BD" w:rsidP="00F330CD">
            <w:pPr>
              <w:pStyle w:val="PURLMSH"/>
              <w:rPr>
                <w:lang w:val="pt-BR"/>
              </w:rPr>
            </w:pPr>
            <w:r w:rsidRPr="00F65089">
              <w:rPr>
                <w:lang w:val="pt-BR"/>
              </w:rPr>
              <w:t xml:space="preserve">Consulte Notificações Aplicáveis: </w:t>
            </w:r>
            <w:r w:rsidRPr="00F65089">
              <w:rPr>
                <w:b/>
                <w:lang w:val="pt-BR"/>
              </w:rPr>
              <w:t>Transferência de Dados</w:t>
            </w:r>
            <w:r w:rsidR="00B30775" w:rsidRPr="00F65089">
              <w:rPr>
                <w:b/>
                <w:lang w:val="pt-BR"/>
              </w:rPr>
              <w:br/>
            </w:r>
            <w:r w:rsidRPr="00F65089">
              <w:rPr>
                <w:i/>
                <w:lang w:val="pt-BR"/>
              </w:rPr>
              <w:t xml:space="preserve">(consulte o </w:t>
            </w:r>
            <w:hyperlink w:anchor="Appendix2" w:history="1">
              <w:r w:rsidRPr="00F65089">
                <w:rPr>
                  <w:rStyle w:val="Hyperlink"/>
                  <w:i/>
                  <w:lang w:val="pt-BR"/>
                </w:rPr>
                <w:t>Apêndice 2</w:t>
              </w:r>
            </w:hyperlink>
            <w:r w:rsidRPr="00F65089">
              <w:rPr>
                <w:i/>
                <w:lang w:val="pt-BR"/>
              </w:rPr>
              <w:t>)</w:t>
            </w:r>
          </w:p>
        </w:tc>
      </w:tr>
      <w:tr w:rsidR="009A4C7C" w:rsidRPr="004442F5" w:rsidTr="008B2955">
        <w:tc>
          <w:tcPr>
            <w:tcW w:w="2477" w:type="pct"/>
            <w:tcBorders>
              <w:top w:val="nil"/>
            </w:tcBorders>
          </w:tcPr>
          <w:p w:rsidR="009A4C7C" w:rsidRPr="00250A5F" w:rsidRDefault="009A4C7C" w:rsidP="009A4C7C">
            <w:pPr>
              <w:pStyle w:val="PURLMSH"/>
            </w:pPr>
            <w:r>
              <w:t xml:space="preserve">Software Adicional/Cliente: </w:t>
            </w:r>
            <w:r>
              <w:rPr>
                <w:b/>
              </w:rPr>
              <w:t>Não</w:t>
            </w:r>
          </w:p>
        </w:tc>
        <w:tc>
          <w:tcPr>
            <w:tcW w:w="2523" w:type="pct"/>
            <w:tcBorders>
              <w:top w:val="nil"/>
            </w:tcBorders>
          </w:tcPr>
          <w:p w:rsidR="009A4C7C" w:rsidRPr="00F65089" w:rsidRDefault="00785537" w:rsidP="009A4C7C">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9A4C7C" w:rsidRPr="004442F5"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F65089" w:rsidRDefault="009A4C7C" w:rsidP="009A4C7C">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9A4C7C" w:rsidRPr="003528B0"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9A4C7C" w:rsidRPr="006F077C" w:rsidRDefault="00BB41EF" w:rsidP="009A4C7C">
            <w:pPr>
              <w:pStyle w:val="PURBody"/>
            </w:pPr>
            <w:r>
              <w:rPr>
                <w:b/>
              </w:rPr>
              <w:t>Você precisa de:</w:t>
            </w:r>
          </w:p>
          <w:p w:rsidR="009A4C7C" w:rsidRPr="00412FD6" w:rsidRDefault="00397469" w:rsidP="00610A59">
            <w:pPr>
              <w:pStyle w:val="PURBullet-Indented"/>
              <w:numPr>
                <w:ilvl w:val="0"/>
                <w:numId w:val="73"/>
              </w:numPr>
              <w:ind w:left="486" w:hanging="216"/>
              <w:rPr>
                <w:b/>
                <w:bCs/>
              </w:rPr>
            </w:pPr>
            <w:r>
              <w:t>SAL do Visio 2013 Standard</w:t>
            </w:r>
          </w:p>
        </w:tc>
      </w:tr>
    </w:tbl>
    <w:p w:rsidR="009A4C7C" w:rsidRPr="00DE4039" w:rsidRDefault="005B6797" w:rsidP="00CD6E9D">
      <w:pPr>
        <w:pStyle w:val="PURBreadcrumb"/>
        <w:keepNext w:val="0"/>
        <w:rPr>
          <w:lang w:val="pt-BR"/>
        </w:rPr>
      </w:pPr>
      <w:hyperlink w:anchor="Índice" w:history="1">
        <w:r w:rsidR="00252074" w:rsidRPr="00DE4039">
          <w:rPr>
            <w:rStyle w:val="Hyperlink"/>
            <w:rFonts w:ascii="Arial Narrow" w:hAnsi="Arial Narrow"/>
            <w:sz w:val="16"/>
            <w:lang w:val="pt-BR"/>
          </w:rPr>
          <w:t>Índice</w:t>
        </w:r>
      </w:hyperlink>
      <w:r w:rsidR="00252074" w:rsidRPr="00DE4039">
        <w:rPr>
          <w:lang w:val="pt-BR"/>
        </w:rPr>
        <w:t xml:space="preserve"> / </w:t>
      </w:r>
      <w:hyperlink w:anchor="UniversalTerms" w:history="1">
        <w:r w:rsidR="00252074" w:rsidRPr="00DE4039">
          <w:rPr>
            <w:rStyle w:val="Hyperlink"/>
            <w:rFonts w:ascii="Arial Narrow" w:hAnsi="Arial Narrow"/>
            <w:sz w:val="16"/>
            <w:lang w:val="pt-BR"/>
          </w:rPr>
          <w:t>Termos Universais de Licença</w:t>
        </w:r>
      </w:hyperlink>
    </w:p>
    <w:p w:rsidR="00DD1638" w:rsidRPr="006F077C" w:rsidRDefault="00DD1638" w:rsidP="00DD1638">
      <w:pPr>
        <w:pStyle w:val="PURProductName"/>
      </w:pPr>
      <w:bookmarkStart w:id="856" w:name="_Toc347044732"/>
      <w:bookmarkStart w:id="857" w:name="_Toc347045412"/>
      <w:bookmarkStart w:id="858" w:name="_Toc355093388"/>
      <w:bookmarkStart w:id="859" w:name="_Toc355093533"/>
      <w:bookmarkStart w:id="860" w:name="_Toc363552822"/>
      <w:bookmarkStart w:id="861" w:name="_Toc363552885"/>
      <w:bookmarkStart w:id="862" w:name="_Toc378682184"/>
      <w:bookmarkStart w:id="863" w:name="_Toc378682286"/>
      <w:bookmarkStart w:id="864" w:name="_Toc371268298"/>
      <w:bookmarkStart w:id="865" w:name="_Toc371268364"/>
      <w:bookmarkStart w:id="866" w:name="_Toc379278501"/>
      <w:bookmarkStart w:id="867" w:name="_Toc379278563"/>
      <w:bookmarkStart w:id="868" w:name="_Toc388603322"/>
      <w:bookmarkStart w:id="869" w:name="_Toc388603494"/>
      <w:bookmarkStart w:id="870" w:name="_Toc346536885"/>
      <w:bookmarkStart w:id="871" w:name="_Toc346895336"/>
      <w:bookmarkStart w:id="872" w:name="_Toc339280349"/>
      <w:bookmarkStart w:id="873" w:name="_Toc339280492"/>
      <w:bookmarkStart w:id="874" w:name="_Toc299519155"/>
      <w:bookmarkStart w:id="875" w:name="_Toc299531587"/>
      <w:bookmarkStart w:id="876" w:name="_Toc299531911"/>
      <w:bookmarkStart w:id="877" w:name="_Toc299957194"/>
      <w:r>
        <w:t>Visual Studio Premium 2013</w:t>
      </w:r>
      <w:bookmarkEnd w:id="856"/>
      <w:bookmarkEnd w:id="857"/>
      <w:bookmarkEnd w:id="858"/>
      <w:bookmarkEnd w:id="859"/>
      <w:bookmarkEnd w:id="860"/>
      <w:bookmarkEnd w:id="861"/>
      <w:bookmarkEnd w:id="862"/>
      <w:bookmarkEnd w:id="863"/>
      <w:bookmarkEnd w:id="864"/>
      <w:bookmarkEnd w:id="865"/>
      <w:bookmarkEnd w:id="866"/>
      <w:bookmarkEnd w:id="867"/>
      <w:bookmarkEnd w:id="868"/>
      <w:bookmarkEnd w:id="869"/>
      <w:r w:rsidR="00061C1C">
        <w:fldChar w:fldCharType="begin"/>
      </w:r>
      <w:r>
        <w:instrText>XE "Visual Studio Premium 2013"</w:instrText>
      </w:r>
      <w:r w:rsidR="00061C1C">
        <w:fldChar w:fldCharType="end"/>
      </w:r>
    </w:p>
    <w:p w:rsidR="00DD1638" w:rsidRPr="00F65089" w:rsidRDefault="00DD1638" w:rsidP="00DD1638">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4442F5" w:rsidTr="00224512">
        <w:tc>
          <w:tcPr>
            <w:tcW w:w="2477" w:type="pct"/>
            <w:tcBorders>
              <w:top w:val="single" w:sz="4" w:space="0" w:color="auto"/>
              <w:bottom w:val="nil"/>
            </w:tcBorders>
          </w:tcPr>
          <w:p w:rsidR="00DD1638" w:rsidRPr="00F65089" w:rsidRDefault="00DD1638" w:rsidP="00224512">
            <w:pPr>
              <w:pStyle w:val="PURLMSH"/>
              <w:rPr>
                <w:lang w:val="pt-BR"/>
              </w:rPr>
            </w:pPr>
            <w:r w:rsidRPr="00F65089">
              <w:rPr>
                <w:lang w:val="pt-BR"/>
              </w:rPr>
              <w:t xml:space="preserve">Seção Aplicável de Termos Gerais da SAL: </w:t>
            </w:r>
            <w:hyperlink w:anchor="SALTerms_Desktop" w:history="1">
              <w:r w:rsidRPr="00F65089">
                <w:rPr>
                  <w:rStyle w:val="Hyperlink"/>
                  <w:lang w:val="pt-BR"/>
                </w:rPr>
                <w:t>Aplicativos Desktop</w:t>
              </w:r>
            </w:hyperlink>
          </w:p>
        </w:tc>
        <w:tc>
          <w:tcPr>
            <w:tcW w:w="2523" w:type="pct"/>
            <w:tcBorders>
              <w:top w:val="single" w:sz="4" w:space="0" w:color="auto"/>
              <w:bottom w:val="nil"/>
            </w:tcBorders>
          </w:tcPr>
          <w:p w:rsidR="00DD1638" w:rsidRPr="00F65089" w:rsidRDefault="00DD1638" w:rsidP="00224512">
            <w:pPr>
              <w:pStyle w:val="PURLMSH"/>
              <w:rPr>
                <w:i/>
                <w:lang w:val="pt-BR"/>
              </w:rPr>
            </w:pPr>
            <w:r w:rsidRPr="00F65089">
              <w:rPr>
                <w:lang w:val="pt-BR"/>
              </w:rPr>
              <w:t xml:space="preserve">Consulte Notificações Aplicáveis: </w:t>
            </w:r>
            <w:r w:rsidRPr="00F65089">
              <w:rPr>
                <w:b/>
                <w:lang w:val="pt-BR"/>
              </w:rPr>
              <w:t xml:space="preserve">Transferência de Dados, Bing Maps, Estrutura de Localização, APIs de Mapeamento, Contas da Microsoft no Visual Studio, H.264/MPEG-4 AVC e/ou VC-1 </w:t>
            </w:r>
            <w:r w:rsidRPr="00F65089">
              <w:rPr>
                <w:i/>
                <w:lang w:val="pt-BR"/>
              </w:rPr>
              <w:t xml:space="preserve">(consulte o </w:t>
            </w:r>
            <w:hyperlink w:anchor="Appendix2" w:history="1">
              <w:r w:rsidRPr="00F65089">
                <w:rPr>
                  <w:rStyle w:val="Hyperlink"/>
                  <w:i/>
                  <w:lang w:val="pt-BR"/>
                </w:rPr>
                <w:t>Apêndice 2</w:t>
              </w:r>
            </w:hyperlink>
            <w:r w:rsidRPr="00F65089">
              <w:rPr>
                <w:i/>
                <w:lang w:val="pt-BR"/>
              </w:rPr>
              <w:t>)</w:t>
            </w:r>
          </w:p>
        </w:tc>
      </w:tr>
      <w:tr w:rsidR="00DD1638" w:rsidRPr="004442F5" w:rsidTr="00224512">
        <w:tc>
          <w:tcPr>
            <w:tcW w:w="2477" w:type="pct"/>
            <w:tcBorders>
              <w:top w:val="nil"/>
              <w:bottom w:val="nil"/>
            </w:tcBorders>
          </w:tcPr>
          <w:p w:rsidR="00785537" w:rsidRPr="007331A1" w:rsidRDefault="00DD1638" w:rsidP="007331A1">
            <w:pPr>
              <w:pStyle w:val="PURLMSH"/>
              <w:rPr>
                <w:b/>
              </w:rPr>
            </w:pPr>
            <w:r>
              <w:t xml:space="preserve">Software Adicional/Cliente: </w:t>
            </w:r>
            <w:r>
              <w:rPr>
                <w:b/>
              </w:rPr>
              <w:t>Não</w:t>
            </w:r>
          </w:p>
        </w:tc>
        <w:tc>
          <w:tcPr>
            <w:tcW w:w="2523" w:type="pct"/>
            <w:tcBorders>
              <w:top w:val="nil"/>
              <w:bottom w:val="nil"/>
            </w:tcBorders>
          </w:tcPr>
          <w:p w:rsidR="00DD1638" w:rsidRPr="00F65089" w:rsidRDefault="00DD1638" w:rsidP="00224512">
            <w:pPr>
              <w:pStyle w:val="PURLMSH"/>
              <w:rPr>
                <w:lang w:val="pt-BR"/>
              </w:rPr>
            </w:pPr>
            <w:r w:rsidRPr="00F65089">
              <w:rPr>
                <w:lang w:val="pt-BR"/>
              </w:rPr>
              <w:t xml:space="preserve">Tecnologias Incluídas: </w:t>
            </w:r>
            <w:r w:rsidRPr="00F65089">
              <w:rPr>
                <w:b/>
                <w:lang w:val="pt-BR"/>
              </w:rPr>
              <w:t>Sim</w:t>
            </w:r>
            <w:r w:rsidR="00EA2318">
              <w:rPr>
                <w:b/>
                <w:lang w:val="pt-BR"/>
              </w:rPr>
              <w:t xml:space="preserve"> </w:t>
            </w:r>
            <w:r w:rsidRPr="00F65089">
              <w:rPr>
                <w:i/>
                <w:lang w:val="pt-BR"/>
              </w:rPr>
              <w:t xml:space="preserve">(consulte </w:t>
            </w:r>
            <w:r w:rsidR="00C55AC9">
              <w:fldChar w:fldCharType="begin"/>
            </w:r>
            <w:r w:rsidR="00C55AC9" w:rsidRPr="00C870E2">
              <w:rPr>
                <w:lang w:val="pt-BR"/>
              </w:rPr>
              <w:instrText xml:space="preserve"> REF  SQLServerTechnology \h  \* MERGEFORMAT </w:instrText>
            </w:r>
            <w:r w:rsidR="00C55AC9">
              <w:fldChar w:fldCharType="separate"/>
            </w:r>
            <w:r w:rsidR="003A0215" w:rsidRPr="003A0215">
              <w:rPr>
                <w:i/>
                <w:color w:val="00467F"/>
                <w:u w:val="single"/>
                <w:lang w:val="pt-BR"/>
              </w:rPr>
              <w:t>Tecnologia SQL Server</w:t>
            </w:r>
            <w:r w:rsidR="00C55AC9">
              <w:fldChar w:fldCharType="end"/>
            </w:r>
            <w:r w:rsidRPr="00F65089">
              <w:rPr>
                <w:i/>
                <w:lang w:val="pt-BR"/>
              </w:rPr>
              <w:t>)</w:t>
            </w:r>
          </w:p>
        </w:tc>
      </w:tr>
      <w:tr w:rsidR="007331A1" w:rsidRPr="004442F5" w:rsidTr="00224512">
        <w:tc>
          <w:tcPr>
            <w:tcW w:w="2477" w:type="pct"/>
            <w:tcBorders>
              <w:top w:val="nil"/>
              <w:bottom w:val="nil"/>
            </w:tcBorders>
          </w:tcPr>
          <w:p w:rsidR="007331A1" w:rsidRPr="00F65089" w:rsidRDefault="007331A1" w:rsidP="00224512">
            <w:pPr>
              <w:pStyle w:val="PURLMSH"/>
              <w:rPr>
                <w:lang w:val="pt-BR"/>
              </w:rPr>
            </w:pPr>
          </w:p>
        </w:tc>
        <w:tc>
          <w:tcPr>
            <w:tcW w:w="2523" w:type="pct"/>
            <w:tcBorders>
              <w:top w:val="nil"/>
              <w:bottom w:val="nil"/>
            </w:tcBorders>
          </w:tcPr>
          <w:p w:rsidR="007331A1" w:rsidRPr="00F65089" w:rsidRDefault="007331A1" w:rsidP="00224512">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DD1638" w:rsidRPr="004442F5"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F65089" w:rsidRDefault="00DD1638" w:rsidP="00224512">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DD1638" w:rsidRPr="004442F5"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D1638" w:rsidRPr="006F077C" w:rsidRDefault="00DD1638" w:rsidP="00224512">
            <w:pPr>
              <w:pStyle w:val="PURBody"/>
            </w:pPr>
            <w:r>
              <w:rPr>
                <w:b/>
              </w:rPr>
              <w:t>Você precisa de:</w:t>
            </w:r>
          </w:p>
          <w:p w:rsidR="00DD1638" w:rsidRPr="00F65089" w:rsidRDefault="00DD1638" w:rsidP="00610A59">
            <w:pPr>
              <w:pStyle w:val="PURBullet-Indented"/>
              <w:numPr>
                <w:ilvl w:val="0"/>
                <w:numId w:val="73"/>
              </w:numPr>
              <w:ind w:left="486" w:hanging="216"/>
              <w:rPr>
                <w:b/>
                <w:bCs/>
                <w:lang w:val="pt-BR"/>
              </w:rPr>
            </w:pPr>
            <w:r w:rsidRPr="00F65089">
              <w:rPr>
                <w:lang w:val="pt-BR"/>
              </w:rPr>
              <w:t>SAL do Visual Studio Premium 2013</w:t>
            </w:r>
          </w:p>
        </w:tc>
      </w:tr>
    </w:tbl>
    <w:p w:rsidR="00DD1638" w:rsidRPr="00F65089" w:rsidRDefault="00DD1638" w:rsidP="00DD1638">
      <w:pPr>
        <w:pStyle w:val="PURADDITIONALTERMSHEADERMB"/>
        <w:rPr>
          <w:lang w:val="pt-BR"/>
        </w:rPr>
      </w:pPr>
      <w:r w:rsidRPr="00F65089">
        <w:rPr>
          <w:lang w:val="pt-BR"/>
        </w:rPr>
        <w:t>Termos Adicionais:</w:t>
      </w:r>
    </w:p>
    <w:p w:rsidR="00DD1638" w:rsidRPr="00F65089" w:rsidRDefault="00DD1638" w:rsidP="00DD1638">
      <w:pPr>
        <w:pStyle w:val="PURBlueStrong"/>
        <w:rPr>
          <w:lang w:val="pt-BR"/>
        </w:rPr>
      </w:pPr>
      <w:r w:rsidRPr="00F65089">
        <w:rPr>
          <w:lang w:val="pt-BR"/>
        </w:rPr>
        <w:t>Arquivo BUILDSERVER.TXT</w:t>
      </w:r>
    </w:p>
    <w:p w:rsidR="00DD1638" w:rsidRPr="00F65089" w:rsidRDefault="00DD1638" w:rsidP="00DD1638">
      <w:pPr>
        <w:pStyle w:val="PURBody-Indented"/>
        <w:rPr>
          <w:lang w:val="pt-BR"/>
        </w:rPr>
      </w:pPr>
      <w:r w:rsidRPr="00F65089">
        <w:rPr>
          <w:lang w:val="pt-BR"/>
        </w:rPr>
        <w:t xml:space="preserve">As Listas do BuildServer podem ser encontradas no site </w:t>
      </w:r>
      <w:hyperlink r:id="rId163" w:history="1">
        <w:r w:rsidRPr="00F65089">
          <w:rPr>
            <w:rStyle w:val="Hyperlink"/>
            <w:lang w:val="pt-BR"/>
          </w:rPr>
          <w:t>http://go.microsoft.com/fwlink/?LinkId=286955</w:t>
        </w:r>
      </w:hyperlink>
      <w:r w:rsidRPr="00F65089">
        <w:rPr>
          <w:lang w:val="pt-BR"/>
        </w:rP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64" w:history="1">
        <w:r w:rsidRPr="00F65089">
          <w:rPr>
            <w:rStyle w:val="Hyperlink"/>
            <w:lang w:val="pt-BR"/>
          </w:rPr>
          <w:t>http://go.microsoft.com/fwlink/?LinkId=286955</w:t>
        </w:r>
      </w:hyperlink>
      <w:r w:rsidRPr="00F65089">
        <w:rPr>
          <w:lang w:val="pt-BR"/>
        </w:rPr>
        <w:t xml:space="preserve"> para uso com a mesma finalidade.</w:t>
      </w:r>
    </w:p>
    <w:p w:rsidR="00DD1638" w:rsidRPr="00F65089" w:rsidRDefault="00DD1638" w:rsidP="00DD1638">
      <w:pPr>
        <w:pStyle w:val="PURBlueStrong"/>
        <w:rPr>
          <w:lang w:val="pt-BR"/>
        </w:rPr>
      </w:pPr>
      <w:r w:rsidRPr="00F65089">
        <w:rPr>
          <w:lang w:val="pt-BR"/>
        </w:rPr>
        <w:t>Utilitários</w:t>
      </w:r>
    </w:p>
    <w:p w:rsidR="00DD1638" w:rsidRPr="00F65089" w:rsidRDefault="00DD1638" w:rsidP="00DD1638">
      <w:pPr>
        <w:pStyle w:val="PURBody-Indented"/>
        <w:rPr>
          <w:lang w:val="pt-BR"/>
        </w:rPr>
      </w:pPr>
      <w:r w:rsidRPr="00F65089">
        <w:rPr>
          <w:lang w:val="pt-BR"/>
        </w:rPr>
        <w:t xml:space="preserve">As Listas de Utilitários podem ser encontradas no site </w:t>
      </w:r>
      <w:hyperlink r:id="rId165" w:history="1">
        <w:r w:rsidRPr="00F65089">
          <w:rPr>
            <w:lang w:val="pt-BR"/>
          </w:rPr>
          <w:t>http://go.microsoft.com/fwlink/?LinkId=247624</w:t>
        </w:r>
      </w:hyperlink>
      <w:r w:rsidRPr="00F65089">
        <w:rPr>
          <w:lang w:val="pt-BR"/>
        </w:rP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 ter instalado no dispositivo.</w:t>
      </w:r>
    </w:p>
    <w:p w:rsidR="00DD1638" w:rsidRPr="00F65089" w:rsidRDefault="00DD1638" w:rsidP="00DD1638">
      <w:pPr>
        <w:pStyle w:val="PURBlueStrong-Indented"/>
        <w:rPr>
          <w:lang w:val="pt-BR"/>
        </w:rPr>
      </w:pPr>
      <w:r w:rsidRPr="00F65089">
        <w:rPr>
          <w:lang w:val="pt-BR"/>
        </w:rPr>
        <w:t>Notificações e Programas de Terceiros.</w:t>
      </w:r>
    </w:p>
    <w:p w:rsidR="00DD1638" w:rsidRPr="00F65089" w:rsidRDefault="00DD1638" w:rsidP="00DD1638">
      <w:pPr>
        <w:pStyle w:val="PURBody-Indented"/>
        <w:rPr>
          <w:lang w:val="pt-BR"/>
        </w:rPr>
      </w:pPr>
      <w:r w:rsidRPr="00F65089">
        <w:rPr>
          <w:lang w:val="pt-BR"/>
        </w:rP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rsidR="00DD1638" w:rsidRPr="00F65089" w:rsidRDefault="00DD1638" w:rsidP="00DD1638">
      <w:pPr>
        <w:pStyle w:val="PURBlueStrong-Indented"/>
        <w:rPr>
          <w:lang w:val="pt-BR"/>
        </w:rPr>
      </w:pPr>
      <w:r w:rsidRPr="00F65089">
        <w:rPr>
          <w:lang w:val="pt-BR"/>
        </w:rPr>
        <w:t>Recursos do Gerenciador de Pacote e Extensão</w:t>
      </w:r>
    </w:p>
    <w:p w:rsidR="00DD1638" w:rsidRPr="00F65089" w:rsidRDefault="00DD1638" w:rsidP="00B06404">
      <w:pPr>
        <w:pStyle w:val="PURBody-Indented"/>
        <w:rPr>
          <w:lang w:val="pt-BR"/>
        </w:rPr>
      </w:pPr>
      <w:r w:rsidRPr="00F65089">
        <w:rPr>
          <w:lang w:val="pt-BR"/>
        </w:rPr>
        <w:t xml:space="preserve">O software inclui os seguintes recursos (um </w:t>
      </w:r>
      <w:r w:rsidR="00B06404">
        <w:rPr>
          <w:lang w:val="pt-BR"/>
        </w:rPr>
        <w:t>“</w:t>
      </w:r>
      <w:r w:rsidRPr="00F65089">
        <w:rPr>
          <w:lang w:val="pt-BR"/>
        </w:rPr>
        <w:t>Recurso</w:t>
      </w:r>
      <w:r w:rsidR="00B06404">
        <w:rPr>
          <w:lang w:val="pt-BR"/>
        </w:rPr>
        <w:t>”</w:t>
      </w:r>
      <w:r w:rsidRPr="00F65089">
        <w:rPr>
          <w:lang w:val="pt-BR"/>
        </w:rPr>
        <w:t>), cada um dos quais permite que você obtenha os pacotes e aplicativos de software por meio de Internet de outras fontes: Extension Manager, New Project Dialog, Web Platform Installer, Microsoft NuGet-</w:t>
      </w:r>
      <w:r w:rsidRPr="00F65089">
        <w:rPr>
          <w:lang w:val="pt-BR"/>
        </w:rPr>
        <w:lastRenderedPageBreak/>
        <w:t>Based Package Manager e o recurso do gerenciador de pacotes das Páginas da Web do Microsoft ASP.NET. Esses pacotes e</w:t>
      </w:r>
      <w:r w:rsidR="00A4385C" w:rsidRPr="00F65089">
        <w:rPr>
          <w:lang w:val="pt-BR"/>
        </w:rPr>
        <w:t> </w:t>
      </w:r>
      <w:r w:rsidRPr="00F65089">
        <w:rPr>
          <w:lang w:val="pt-BR"/>
        </w:rPr>
        <w:t xml:space="preserve">aplicativos de software são oferecidos e distribuídos em alguns casos por terceiros e, em alguns casos, pela Microsoft, mas </w:t>
      </w:r>
      <w:r w:rsidR="00A4385C" w:rsidRPr="00F65089">
        <w:rPr>
          <w:lang w:val="pt-BR"/>
        </w:rPr>
        <w:br/>
      </w:r>
      <w:r w:rsidRPr="00F65089">
        <w:rPr>
          <w:lang w:val="pt-BR"/>
        </w:rPr>
        <w:t>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rsidR="003E01FF" w:rsidRPr="00F65089" w:rsidRDefault="003E01FF" w:rsidP="003E01FF">
      <w:pPr>
        <w:pStyle w:val="PURBlueStrong-Indented"/>
        <w:rPr>
          <w:lang w:val="pt-BR"/>
        </w:rPr>
      </w:pPr>
      <w:r w:rsidRPr="00F65089">
        <w:rPr>
          <w:lang w:val="pt-BR"/>
        </w:rPr>
        <w:t>Software de Terceiros</w:t>
      </w:r>
    </w:p>
    <w:p w:rsidR="003E01FF" w:rsidRPr="00F65089" w:rsidRDefault="003E01FF" w:rsidP="003E01FF">
      <w:pPr>
        <w:pStyle w:val="PURBody-Indented"/>
        <w:rPr>
          <w:lang w:val="pt-BR"/>
        </w:rPr>
      </w:pPr>
      <w:r w:rsidRPr="00F65089">
        <w:rPr>
          <w:lang w:val="pt-BR"/>
        </w:rP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rsidR="003E01FF" w:rsidRPr="00F65089" w:rsidRDefault="003E01FF" w:rsidP="003E01FF">
      <w:pPr>
        <w:pStyle w:val="PURBlueStrong-Indented"/>
        <w:rPr>
          <w:lang w:val="pt-BR"/>
        </w:rPr>
      </w:pPr>
      <w:r w:rsidRPr="00F65089">
        <w:rPr>
          <w:lang w:val="pt-BR"/>
        </w:rPr>
        <w:t>Limitações Técnicas</w:t>
      </w:r>
    </w:p>
    <w:p w:rsidR="003E01FF" w:rsidRPr="00F65089" w:rsidRDefault="003E01FF" w:rsidP="003E01FF">
      <w:pPr>
        <w:pStyle w:val="PURBody-Indented"/>
        <w:rPr>
          <w:lang w:val="pt-BR"/>
        </w:rPr>
      </w:pPr>
      <w:r w:rsidRPr="00F65089">
        <w:rPr>
          <w:lang w:val="pt-BR"/>
        </w:rP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rsidR="003E01FF" w:rsidRPr="006F077C" w:rsidRDefault="003E01FF" w:rsidP="00B30775">
      <w:pPr>
        <w:pStyle w:val="PURBody-Indented"/>
        <w:keepNext/>
        <w:keepLines/>
        <w:ind w:left="274"/>
      </w:pPr>
      <w:r>
        <w:rPr>
          <w:smallCaps/>
          <w:color w:val="00467F" w:themeColor="text2"/>
        </w:rPr>
        <w:t>Microsoft SharePoint, Windows Software Development Kit (Windows SDK) e Componentes do Microsoft Office</w:t>
      </w:r>
    </w:p>
    <w:p w:rsidR="003E01FF" w:rsidRPr="00F65089" w:rsidRDefault="003E01FF" w:rsidP="00B30775">
      <w:pPr>
        <w:pStyle w:val="PURBody-Indented"/>
        <w:keepNext/>
        <w:keepLines/>
        <w:ind w:left="274"/>
        <w:rPr>
          <w:lang w:val="pt-BR"/>
        </w:rPr>
      </w:pPr>
      <w: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rsidRPr="00F65089">
        <w:rPr>
          <w:lang w:val="pt-BR"/>
        </w:rPr>
        <w:t>Os termos de licença para esses componentes de software estão localizados na pasta “Licenças” no diretório de instalação do software. Se você não concordar com os termos de licença desses componentes de software, não poderá usá-los.</w:t>
      </w:r>
    </w:p>
    <w:p w:rsidR="003E01FF" w:rsidRPr="00F65089" w:rsidRDefault="003E01FF" w:rsidP="003E01FF">
      <w:pPr>
        <w:pStyle w:val="PURBlueStrong-Indented"/>
        <w:rPr>
          <w:lang w:val="pt-BR"/>
        </w:rPr>
      </w:pPr>
      <w:r w:rsidRPr="00F65089">
        <w:rPr>
          <w:lang w:val="pt-BR"/>
        </w:rPr>
        <w:t>SDK de Publicidade da Microsoft</w:t>
      </w:r>
    </w:p>
    <w:p w:rsidR="003E01FF" w:rsidRPr="00F65089" w:rsidRDefault="003E01FF" w:rsidP="00377F92">
      <w:pPr>
        <w:pStyle w:val="PURBullet-Indented"/>
        <w:spacing w:line="240" w:lineRule="auto"/>
        <w:ind w:left="288"/>
        <w:rPr>
          <w:lang w:val="pt-BR"/>
        </w:rPr>
      </w:pPr>
      <w:r w:rsidRPr="00F65089">
        <w:rPr>
          <w:lang w:val="pt-BR"/>
        </w:rPr>
        <w:t>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w:t>
      </w:r>
      <w:r w:rsidR="00A4385C" w:rsidRPr="00F65089">
        <w:rPr>
          <w:lang w:val="pt-BR"/>
        </w:rPr>
        <w:t> </w:t>
      </w:r>
      <w:r w:rsidRPr="00F65089">
        <w:rPr>
          <w:lang w:val="pt-BR"/>
        </w:rPr>
        <w:t xml:space="preserve">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66" w:history="1">
        <w:r w:rsidRPr="00F65089">
          <w:rPr>
            <w:rStyle w:val="Hyperlink"/>
            <w:lang w:val="pt-BR"/>
          </w:rPr>
          <w:t>https://choice.live.com/AdvertisementChoice/</w:t>
        </w:r>
      </w:hyperlink>
      <w:r w:rsidRPr="00F65089">
        <w:rPr>
          <w:lang w:val="pt-BR"/>
        </w:rPr>
        <w:t>.</w:t>
      </w:r>
    </w:p>
    <w:p w:rsidR="00DD1638" w:rsidRPr="00F65089" w:rsidRDefault="00DD1638" w:rsidP="00DD1638">
      <w:pPr>
        <w:pStyle w:val="PURBlueStrong-Indented"/>
        <w:rPr>
          <w:lang w:val="pt-BR"/>
        </w:rPr>
      </w:pPr>
      <w:r w:rsidRPr="00F65089">
        <w:rPr>
          <w:lang w:val="pt-BR"/>
        </w:rPr>
        <w:t>Componentes do Produto do Microsoft SQL Server e Windows SDK</w:t>
      </w:r>
    </w:p>
    <w:p w:rsidR="00DD1638" w:rsidRPr="00F65089" w:rsidRDefault="00DD1638" w:rsidP="00DD1638">
      <w:pPr>
        <w:pStyle w:val="PURBody-Indented"/>
        <w:rPr>
          <w:lang w:val="pt-BR"/>
        </w:rPr>
      </w:pPr>
      <w:r w:rsidRPr="00F65089">
        <w:rPr>
          <w:lang w:val="pt-BR"/>
        </w:rPr>
        <w:t xml:space="preserve">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 </w:t>
      </w:r>
    </w:p>
    <w:p w:rsidR="00DD1638" w:rsidRPr="00F65089" w:rsidRDefault="00DD1638" w:rsidP="00DD1638">
      <w:pPr>
        <w:pStyle w:val="PURBlueStrong-Indented"/>
        <w:rPr>
          <w:lang w:val="pt-BR"/>
        </w:rPr>
      </w:pPr>
      <w:r w:rsidRPr="00F65089">
        <w:rPr>
          <w:lang w:val="pt-BR"/>
        </w:rPr>
        <w:t>Componentes de Software do Windows</w:t>
      </w:r>
    </w:p>
    <w:p w:rsidR="00DD1638" w:rsidRPr="00F65089" w:rsidRDefault="00DD1638" w:rsidP="00DD1638">
      <w:pPr>
        <w:pStyle w:val="PURBody-Indented"/>
        <w:rPr>
          <w:lang w:val="pt-BR"/>
        </w:rPr>
      </w:pPr>
      <w:r w:rsidRPr="00F65089">
        <w:rPr>
          <w:lang w:val="pt-BR"/>
        </w:rPr>
        <w:t>O software pode incluir Microsoft .NET Framework, Microsoft Data Access Components, determinados .dlls relacionados a tecnologias Microsoft Build, Microsoft Internet Information Services (IIS) Express e Biblioteca do Windows para componentes JavaScript. Todos fazem parte do software Windows e os termos de licença do Windows se aplicam ao uso deles.</w:t>
      </w:r>
    </w:p>
    <w:p w:rsidR="00DD1638" w:rsidRPr="00F65089" w:rsidRDefault="00DD1638" w:rsidP="00DD1638">
      <w:pPr>
        <w:pStyle w:val="PURBlueStrong-Indented"/>
        <w:rPr>
          <w:lang w:val="pt-BR"/>
        </w:rPr>
      </w:pPr>
      <w:r w:rsidRPr="00F65089">
        <w:rPr>
          <w:lang w:val="pt-BR"/>
        </w:rPr>
        <w:t>Software .NET Framework</w:t>
      </w:r>
    </w:p>
    <w:p w:rsidR="00DD1638" w:rsidRPr="00F65089" w:rsidRDefault="00DD1638" w:rsidP="00DD1638">
      <w:pPr>
        <w:pStyle w:val="PURBody-Indented"/>
        <w:rPr>
          <w:lang w:val="pt-BR"/>
        </w:rPr>
      </w:pPr>
      <w:r w:rsidRPr="00F65089">
        <w:rPr>
          <w:lang w:val="pt-BR"/>
        </w:rPr>
        <w:t xml:space="preserve">O software do produto contém o software Microsoft .NET Framework e pode conter o software PowerShell. </w:t>
      </w:r>
      <w:bookmarkStart w:id="878" w:name="_Toc355093389"/>
      <w:bookmarkStart w:id="879" w:name="_Toc355093534"/>
      <w:r w:rsidRPr="00F65089">
        <w:rPr>
          <w:lang w:val="pt-BR"/>
        </w:rPr>
        <w:t>Consulte os termos de licença do Software .NET Framework, PowerShell e Windows hotfix KB975759 nos Termos Universais de Licença.</w:t>
      </w:r>
    </w:p>
    <w:p w:rsidR="00DD1638"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DD1638" w:rsidRPr="00F65089" w:rsidRDefault="00DD1638" w:rsidP="00DD1638">
      <w:pPr>
        <w:pStyle w:val="PURProductName"/>
        <w:rPr>
          <w:lang w:val="pt-BR"/>
        </w:rPr>
      </w:pPr>
      <w:bookmarkStart w:id="880" w:name="_Toc347044733"/>
      <w:bookmarkStart w:id="881" w:name="_Toc347045413"/>
      <w:bookmarkStart w:id="882" w:name="_Toc363552823"/>
      <w:bookmarkStart w:id="883" w:name="_Toc363552886"/>
      <w:bookmarkStart w:id="884" w:name="_Toc378682185"/>
      <w:bookmarkStart w:id="885" w:name="_Toc378682287"/>
      <w:bookmarkStart w:id="886" w:name="_Toc371268299"/>
      <w:bookmarkStart w:id="887" w:name="_Toc371268365"/>
      <w:bookmarkStart w:id="888" w:name="_Toc379278502"/>
      <w:bookmarkStart w:id="889" w:name="_Toc379278564"/>
      <w:bookmarkStart w:id="890" w:name="_Toc388603323"/>
      <w:bookmarkStart w:id="891" w:name="_Toc388603495"/>
      <w:r w:rsidRPr="00F65089">
        <w:rPr>
          <w:lang w:val="pt-BR"/>
        </w:rPr>
        <w:lastRenderedPageBreak/>
        <w:t>Visual Studio Professional 2013</w:t>
      </w:r>
      <w:bookmarkEnd w:id="878"/>
      <w:bookmarkEnd w:id="879"/>
      <w:bookmarkEnd w:id="880"/>
      <w:bookmarkEnd w:id="881"/>
      <w:bookmarkEnd w:id="882"/>
      <w:bookmarkEnd w:id="883"/>
      <w:bookmarkEnd w:id="884"/>
      <w:bookmarkEnd w:id="885"/>
      <w:bookmarkEnd w:id="886"/>
      <w:bookmarkEnd w:id="887"/>
      <w:bookmarkEnd w:id="888"/>
      <w:bookmarkEnd w:id="889"/>
      <w:bookmarkEnd w:id="890"/>
      <w:bookmarkEnd w:id="891"/>
      <w:r w:rsidR="00061C1C">
        <w:fldChar w:fldCharType="begin"/>
      </w:r>
      <w:r w:rsidRPr="00F65089">
        <w:rPr>
          <w:lang w:val="pt-BR"/>
        </w:rPr>
        <w:instrText>XE "Visual Studio Professional 2013"</w:instrText>
      </w:r>
      <w:r w:rsidR="00061C1C">
        <w:fldChar w:fldCharType="end"/>
      </w:r>
    </w:p>
    <w:p w:rsidR="00DD1638" w:rsidRPr="00F65089" w:rsidRDefault="00DD1638" w:rsidP="00DD1638">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4442F5" w:rsidTr="00224512">
        <w:tc>
          <w:tcPr>
            <w:tcW w:w="2477" w:type="pct"/>
            <w:tcBorders>
              <w:top w:val="single" w:sz="4" w:space="0" w:color="auto"/>
              <w:bottom w:val="nil"/>
            </w:tcBorders>
          </w:tcPr>
          <w:p w:rsidR="00DD1638" w:rsidRPr="00F65089" w:rsidRDefault="00DD1638" w:rsidP="00224512">
            <w:pPr>
              <w:pStyle w:val="PURLMSH"/>
              <w:rPr>
                <w:lang w:val="pt-BR"/>
              </w:rPr>
            </w:pPr>
            <w:r w:rsidRPr="00F65089">
              <w:rPr>
                <w:lang w:val="pt-BR"/>
              </w:rPr>
              <w:t xml:space="preserve">Seção Aplicável de Termos Gerais da SAL: </w:t>
            </w:r>
            <w:hyperlink w:anchor="SALTerms_Desktop" w:history="1">
              <w:r w:rsidRPr="00F65089">
                <w:rPr>
                  <w:rStyle w:val="Hyperlink"/>
                  <w:lang w:val="pt-BR"/>
                </w:rPr>
                <w:t>Aplicativos Desktop</w:t>
              </w:r>
            </w:hyperlink>
          </w:p>
        </w:tc>
        <w:tc>
          <w:tcPr>
            <w:tcW w:w="2523" w:type="pct"/>
            <w:tcBorders>
              <w:top w:val="single" w:sz="4" w:space="0" w:color="auto"/>
              <w:bottom w:val="nil"/>
            </w:tcBorders>
          </w:tcPr>
          <w:p w:rsidR="00DD1638" w:rsidRPr="00F65089" w:rsidRDefault="00DD1638" w:rsidP="00224512">
            <w:pPr>
              <w:pStyle w:val="PURLMSH"/>
              <w:rPr>
                <w:i/>
                <w:lang w:val="pt-BR"/>
              </w:rPr>
            </w:pPr>
            <w:r w:rsidRPr="00F65089">
              <w:rPr>
                <w:lang w:val="pt-BR"/>
              </w:rPr>
              <w:t xml:space="preserve">Consulte Notificações Aplicáveis: </w:t>
            </w:r>
            <w:r w:rsidRPr="00F65089">
              <w:rPr>
                <w:b/>
                <w:lang w:val="pt-BR"/>
              </w:rPr>
              <w:t xml:space="preserve">Transferência de Dados, Bing Maps, Estrutura de Localização, APIs de Mapeamento, Contas da Microsoft no Visual Studio, H.264/MPEG-4 AVC e/ou VC-1 </w:t>
            </w:r>
            <w:r w:rsidRPr="00F65089">
              <w:rPr>
                <w:i/>
                <w:lang w:val="pt-BR"/>
              </w:rPr>
              <w:t xml:space="preserve">(consulte o </w:t>
            </w:r>
            <w:hyperlink w:anchor="Appendix2" w:history="1">
              <w:r w:rsidRPr="00F65089">
                <w:rPr>
                  <w:rStyle w:val="Hyperlink"/>
                  <w:i/>
                  <w:lang w:val="pt-BR"/>
                </w:rPr>
                <w:t>Apêndice 2</w:t>
              </w:r>
            </w:hyperlink>
            <w:r w:rsidRPr="00F65089">
              <w:rPr>
                <w:i/>
                <w:lang w:val="pt-BR"/>
              </w:rPr>
              <w:t>)</w:t>
            </w:r>
          </w:p>
        </w:tc>
      </w:tr>
      <w:tr w:rsidR="00DD1638" w:rsidRPr="004442F5" w:rsidTr="00224512">
        <w:tc>
          <w:tcPr>
            <w:tcW w:w="2477" w:type="pct"/>
            <w:tcBorders>
              <w:top w:val="nil"/>
              <w:bottom w:val="nil"/>
            </w:tcBorders>
          </w:tcPr>
          <w:p w:rsidR="00785537" w:rsidRPr="007331A1" w:rsidRDefault="00DD1638" w:rsidP="007331A1">
            <w:pPr>
              <w:pStyle w:val="PURLMSH"/>
              <w:rPr>
                <w:b/>
              </w:rPr>
            </w:pPr>
            <w:r>
              <w:t xml:space="preserve">Software Adicional/Cliente: </w:t>
            </w:r>
            <w:r>
              <w:rPr>
                <w:b/>
              </w:rPr>
              <w:t>Não</w:t>
            </w:r>
          </w:p>
        </w:tc>
        <w:tc>
          <w:tcPr>
            <w:tcW w:w="2523" w:type="pct"/>
            <w:tcBorders>
              <w:top w:val="nil"/>
              <w:bottom w:val="nil"/>
            </w:tcBorders>
          </w:tcPr>
          <w:p w:rsidR="00DD1638" w:rsidRPr="00F65089" w:rsidRDefault="00DD1638" w:rsidP="00224512">
            <w:pPr>
              <w:pStyle w:val="PURLMSH"/>
              <w:rPr>
                <w:lang w:val="pt-BR"/>
              </w:rPr>
            </w:pPr>
            <w:r w:rsidRPr="00F65089">
              <w:rPr>
                <w:lang w:val="pt-BR"/>
              </w:rPr>
              <w:t xml:space="preserve">Tecnologias Incluídas: </w:t>
            </w:r>
            <w:r w:rsidRPr="00F65089">
              <w:rPr>
                <w:b/>
                <w:lang w:val="pt-BR"/>
              </w:rPr>
              <w:t>Sim</w:t>
            </w:r>
            <w:r w:rsidRPr="00F65089">
              <w:rPr>
                <w:i/>
                <w:lang w:val="pt-BR"/>
              </w:rPr>
              <w:t xml:space="preserve">(consulte </w:t>
            </w:r>
            <w:r w:rsidR="00C55AC9">
              <w:fldChar w:fldCharType="begin"/>
            </w:r>
            <w:r w:rsidR="00C55AC9" w:rsidRPr="00C870E2">
              <w:rPr>
                <w:lang w:val="pt-BR"/>
              </w:rPr>
              <w:instrText xml:space="preserve"> REF  SQLServerTechnology \h  \* MERGEFORMAT </w:instrText>
            </w:r>
            <w:r w:rsidR="00C55AC9">
              <w:fldChar w:fldCharType="separate"/>
            </w:r>
            <w:r w:rsidR="003A0215" w:rsidRPr="003A0215">
              <w:rPr>
                <w:i/>
                <w:color w:val="00467F"/>
                <w:u w:val="single"/>
                <w:lang w:val="pt-BR"/>
              </w:rPr>
              <w:t>Tecnologia SQL Server</w:t>
            </w:r>
            <w:r w:rsidR="00C55AC9">
              <w:fldChar w:fldCharType="end"/>
            </w:r>
            <w:r w:rsidRPr="00F65089">
              <w:rPr>
                <w:i/>
                <w:lang w:val="pt-BR"/>
              </w:rPr>
              <w:t>)</w:t>
            </w:r>
          </w:p>
        </w:tc>
      </w:tr>
      <w:tr w:rsidR="007331A1" w:rsidRPr="004442F5" w:rsidTr="00224512">
        <w:tc>
          <w:tcPr>
            <w:tcW w:w="2477" w:type="pct"/>
            <w:tcBorders>
              <w:top w:val="nil"/>
              <w:bottom w:val="nil"/>
            </w:tcBorders>
          </w:tcPr>
          <w:p w:rsidR="007331A1" w:rsidRPr="00F65089" w:rsidRDefault="007331A1" w:rsidP="00224512">
            <w:pPr>
              <w:pStyle w:val="PURLMSH"/>
              <w:rPr>
                <w:lang w:val="pt-BR"/>
              </w:rPr>
            </w:pPr>
          </w:p>
        </w:tc>
        <w:tc>
          <w:tcPr>
            <w:tcW w:w="2523" w:type="pct"/>
            <w:tcBorders>
              <w:top w:val="nil"/>
              <w:bottom w:val="nil"/>
            </w:tcBorders>
          </w:tcPr>
          <w:p w:rsidR="007331A1" w:rsidRPr="00F65089" w:rsidRDefault="007331A1" w:rsidP="00224512">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DD1638" w:rsidRPr="004442F5"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F65089" w:rsidRDefault="00DD1638" w:rsidP="00224512">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DD1638" w:rsidRPr="004442F5"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DD1638" w:rsidRPr="006F077C" w:rsidRDefault="00DD1638" w:rsidP="00224512">
            <w:pPr>
              <w:pStyle w:val="PURBody"/>
            </w:pPr>
            <w:r>
              <w:rPr>
                <w:b/>
              </w:rPr>
              <w:t>Você precisa de:</w:t>
            </w:r>
          </w:p>
          <w:p w:rsidR="00DD1638" w:rsidRPr="00F65089" w:rsidRDefault="00DD1638" w:rsidP="00610A59">
            <w:pPr>
              <w:pStyle w:val="PURBullet-Indented"/>
              <w:numPr>
                <w:ilvl w:val="0"/>
                <w:numId w:val="73"/>
              </w:numPr>
              <w:ind w:left="486" w:hanging="216"/>
              <w:rPr>
                <w:b/>
                <w:bCs/>
                <w:lang w:val="pt-BR"/>
              </w:rPr>
            </w:pPr>
            <w:r w:rsidRPr="00F65089">
              <w:rPr>
                <w:lang w:val="pt-BR"/>
              </w:rPr>
              <w:t>SAL do Visual Studio Professional 2013</w:t>
            </w:r>
          </w:p>
        </w:tc>
      </w:tr>
    </w:tbl>
    <w:p w:rsidR="00DD1638" w:rsidRPr="00F65089" w:rsidRDefault="00DD1638" w:rsidP="00C224DE">
      <w:pPr>
        <w:pStyle w:val="PURADDITIONALTERMSHEADERMB"/>
        <w:keepNext/>
        <w:keepLines/>
        <w:rPr>
          <w:lang w:val="pt-BR"/>
        </w:rPr>
      </w:pPr>
      <w:r w:rsidRPr="00F65089">
        <w:rPr>
          <w:lang w:val="pt-BR"/>
        </w:rPr>
        <w:t>Termos Adicionais:</w:t>
      </w:r>
    </w:p>
    <w:p w:rsidR="00DD1638" w:rsidRPr="00F65089" w:rsidRDefault="00DD1638" w:rsidP="00C224DE">
      <w:pPr>
        <w:pStyle w:val="PURBlueStrong"/>
        <w:rPr>
          <w:lang w:val="pt-BR"/>
        </w:rPr>
      </w:pPr>
      <w:r w:rsidRPr="00F65089">
        <w:rPr>
          <w:lang w:val="pt-BR"/>
        </w:rPr>
        <w:t>Arquivo BUILDSERVER.TXT</w:t>
      </w:r>
    </w:p>
    <w:p w:rsidR="00DD1638" w:rsidRPr="00B6374C" w:rsidRDefault="00DD1638" w:rsidP="00C224DE">
      <w:pPr>
        <w:pStyle w:val="PURBody-Indented"/>
        <w:keepNext/>
        <w:keepLines/>
        <w:rPr>
          <w:lang w:val="pt-BR"/>
        </w:rPr>
      </w:pPr>
      <w:r w:rsidRPr="00B6374C">
        <w:rPr>
          <w:lang w:val="pt-BR"/>
        </w:rPr>
        <w:t xml:space="preserve">As Listas do BuildServer podem ser encontradas no site </w:t>
      </w:r>
      <w:hyperlink r:id="rId167" w:history="1">
        <w:r w:rsidRPr="00B6374C">
          <w:rPr>
            <w:rStyle w:val="Hyperlink"/>
            <w:lang w:val="pt-BR"/>
          </w:rPr>
          <w:t>http://go.microsoft.com/fwlink/?LinkId=286955</w:t>
        </w:r>
      </w:hyperlink>
      <w:r w:rsidRPr="00B6374C">
        <w:rPr>
          <w:lang w:val="pt-BR"/>
        </w:rP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68" w:history="1">
        <w:r w:rsidRPr="00B6374C">
          <w:rPr>
            <w:rStyle w:val="Hyperlink"/>
            <w:lang w:val="pt-BR"/>
          </w:rPr>
          <w:t>http://go.microsoft.com/fwlink/?LinkId=286955</w:t>
        </w:r>
      </w:hyperlink>
      <w:r w:rsidRPr="00B6374C">
        <w:rPr>
          <w:lang w:val="pt-BR"/>
        </w:rPr>
        <w:t xml:space="preserve"> para uso com a mesma finalidade.</w:t>
      </w:r>
    </w:p>
    <w:p w:rsidR="00DD1638" w:rsidRPr="00F65089" w:rsidRDefault="00DD1638" w:rsidP="00C224DE">
      <w:pPr>
        <w:pStyle w:val="PURBlueStrong"/>
        <w:rPr>
          <w:lang w:val="pt-BR"/>
        </w:rPr>
      </w:pPr>
      <w:r w:rsidRPr="00F65089">
        <w:rPr>
          <w:lang w:val="pt-BR"/>
        </w:rPr>
        <w:t>Utilitários</w:t>
      </w:r>
    </w:p>
    <w:p w:rsidR="00DD1638" w:rsidRPr="00F65089" w:rsidRDefault="00DD1638" w:rsidP="00C224DE">
      <w:pPr>
        <w:pStyle w:val="PURBody-Indented"/>
        <w:keepNext/>
        <w:keepLines/>
        <w:rPr>
          <w:lang w:val="pt-BR"/>
        </w:rPr>
      </w:pPr>
      <w:r w:rsidRPr="00F65089">
        <w:rPr>
          <w:lang w:val="pt-BR"/>
        </w:rPr>
        <w:t xml:space="preserve">As Listas de Utilitários podem ser encontradas no site </w:t>
      </w:r>
      <w:hyperlink r:id="rId169" w:history="1">
        <w:r w:rsidRPr="00F65089">
          <w:rPr>
            <w:rStyle w:val="Hyperlink"/>
            <w:lang w:val="pt-BR"/>
          </w:rPr>
          <w:t>http://go.microsoft.com/fwlink/?LinkId=286955</w:t>
        </w:r>
      </w:hyperlink>
      <w:r w:rsidRPr="00F65089">
        <w:rPr>
          <w:lang w:val="pt-BR"/>
        </w:rP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 ter instalado no dispositivo.</w:t>
      </w:r>
    </w:p>
    <w:p w:rsidR="00DD1638" w:rsidRPr="00F65089" w:rsidRDefault="00DD1638" w:rsidP="00DD1638">
      <w:pPr>
        <w:pStyle w:val="PURBlueStrong-Indented"/>
        <w:rPr>
          <w:lang w:val="pt-BR"/>
        </w:rPr>
      </w:pPr>
      <w:r w:rsidRPr="00F65089">
        <w:rPr>
          <w:lang w:val="pt-BR"/>
        </w:rPr>
        <w:t>Notificações e Programas de Terceiros.</w:t>
      </w:r>
    </w:p>
    <w:p w:rsidR="00DD1638" w:rsidRPr="00F65089" w:rsidRDefault="00DD1638" w:rsidP="00DD1638">
      <w:pPr>
        <w:pStyle w:val="PURBody-Indented"/>
        <w:rPr>
          <w:lang w:val="pt-BR"/>
        </w:rPr>
      </w:pPr>
      <w:r w:rsidRPr="00F65089">
        <w:rPr>
          <w:lang w:val="pt-BR"/>
        </w:rP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rsidR="00DD1638" w:rsidRPr="00F65089" w:rsidRDefault="00DD1638" w:rsidP="00DD1638">
      <w:pPr>
        <w:pStyle w:val="PURBlueStrong-Indented"/>
        <w:rPr>
          <w:lang w:val="pt-BR"/>
        </w:rPr>
      </w:pPr>
      <w:r w:rsidRPr="00F65089">
        <w:rPr>
          <w:lang w:val="pt-BR"/>
        </w:rPr>
        <w:t>Recursos do Gerenciador de Pacote e Extensão</w:t>
      </w:r>
    </w:p>
    <w:p w:rsidR="00DD1638" w:rsidRPr="00F65089" w:rsidRDefault="00DD1638" w:rsidP="00B06404">
      <w:pPr>
        <w:pStyle w:val="PURBody-Indented"/>
        <w:rPr>
          <w:lang w:val="pt-BR"/>
        </w:rPr>
      </w:pPr>
      <w:r w:rsidRPr="00F65089">
        <w:rPr>
          <w:lang w:val="pt-BR"/>
        </w:rPr>
        <w:t xml:space="preserve">O software inclui os seguintes recursos (um </w:t>
      </w:r>
      <w:r w:rsidR="00B06404">
        <w:rPr>
          <w:lang w:val="pt-BR"/>
        </w:rPr>
        <w:t>“</w:t>
      </w:r>
      <w:r w:rsidRPr="00F65089">
        <w:rPr>
          <w:lang w:val="pt-BR"/>
        </w:rPr>
        <w:t>Recurso</w:t>
      </w:r>
      <w:r w:rsidR="00B06404">
        <w:rPr>
          <w:lang w:val="pt-BR"/>
        </w:rPr>
        <w:t>”</w:t>
      </w:r>
      <w:r w:rsidRPr="00F65089">
        <w:rPr>
          <w:lang w:val="pt-BR"/>
        </w:rP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rsidR="003E01FF" w:rsidRPr="00F65089" w:rsidRDefault="003E01FF" w:rsidP="003E01FF">
      <w:pPr>
        <w:pStyle w:val="PURBlueStrong-Indented"/>
        <w:rPr>
          <w:lang w:val="pt-BR"/>
        </w:rPr>
      </w:pPr>
      <w:r w:rsidRPr="00F65089">
        <w:rPr>
          <w:lang w:val="pt-BR"/>
        </w:rPr>
        <w:t>Software de Terceiros</w:t>
      </w:r>
    </w:p>
    <w:p w:rsidR="003E01FF" w:rsidRPr="00F65089" w:rsidRDefault="003E01FF" w:rsidP="003E01FF">
      <w:pPr>
        <w:pStyle w:val="PURBody-Indented"/>
        <w:rPr>
          <w:lang w:val="pt-BR"/>
        </w:rPr>
      </w:pPr>
      <w:r w:rsidRPr="00F65089">
        <w:rPr>
          <w:lang w:val="pt-BR"/>
        </w:rP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rsidR="003E01FF" w:rsidRPr="00F65089" w:rsidRDefault="003E01FF" w:rsidP="003E01FF">
      <w:pPr>
        <w:pStyle w:val="PURBlueStrong-Indented"/>
        <w:rPr>
          <w:lang w:val="pt-BR"/>
        </w:rPr>
      </w:pPr>
      <w:r w:rsidRPr="00F65089">
        <w:rPr>
          <w:lang w:val="pt-BR"/>
        </w:rPr>
        <w:lastRenderedPageBreak/>
        <w:t>Limitações Técnicas</w:t>
      </w:r>
    </w:p>
    <w:p w:rsidR="003E01FF" w:rsidRPr="00F65089" w:rsidRDefault="003E01FF" w:rsidP="003E01FF">
      <w:pPr>
        <w:pStyle w:val="PURBody-Indented"/>
        <w:rPr>
          <w:lang w:val="pt-BR"/>
        </w:rPr>
      </w:pPr>
      <w:r w:rsidRPr="00F65089">
        <w:rPr>
          <w:lang w:val="pt-BR"/>
        </w:rP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rsidR="003E01FF" w:rsidRPr="006F077C" w:rsidRDefault="003E01FF" w:rsidP="003E01FF">
      <w:pPr>
        <w:pStyle w:val="PURBody-Indented"/>
      </w:pPr>
      <w:r>
        <w:rPr>
          <w:smallCaps/>
          <w:color w:val="00467F" w:themeColor="text2"/>
        </w:rPr>
        <w:t>Microsoft SharePoint, Windows Software Development Kit (Windows SDK) e Componentes do Microsoft Office</w:t>
      </w:r>
    </w:p>
    <w:p w:rsidR="003E01FF" w:rsidRPr="00F65089" w:rsidRDefault="003E01FF" w:rsidP="003E01FF">
      <w:pPr>
        <w:pStyle w:val="PURBody-Indented"/>
        <w:rPr>
          <w:lang w:val="pt-BR"/>
        </w:rPr>
      </w:pPr>
      <w: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rsidRPr="00F65089">
        <w:rPr>
          <w:lang w:val="pt-BR"/>
        </w:rPr>
        <w:t>Os termos de licença para esses componentes de software estão localizados na pasta “Licenças” no diretório de instalação do software. Se você não concordar com os termos de licença desses componentes de software, não poderá usá-los.</w:t>
      </w:r>
    </w:p>
    <w:p w:rsidR="003E01FF" w:rsidRPr="00F65089" w:rsidRDefault="003E01FF" w:rsidP="003E01FF">
      <w:pPr>
        <w:pStyle w:val="PURBlueStrong-Indented"/>
        <w:rPr>
          <w:lang w:val="pt-BR"/>
        </w:rPr>
      </w:pPr>
      <w:r w:rsidRPr="00F65089">
        <w:rPr>
          <w:lang w:val="pt-BR"/>
        </w:rPr>
        <w:t>SDK de Publicidade da Microsoft</w:t>
      </w:r>
    </w:p>
    <w:p w:rsidR="003E01FF" w:rsidRPr="00F65089" w:rsidRDefault="003E01FF" w:rsidP="00377F92">
      <w:pPr>
        <w:pStyle w:val="PURBullet-Indented"/>
        <w:spacing w:line="240" w:lineRule="auto"/>
        <w:ind w:left="288"/>
        <w:rPr>
          <w:lang w:val="pt-BR"/>
        </w:rPr>
      </w:pPr>
      <w:r w:rsidRPr="00F65089">
        <w:rPr>
          <w:lang w:val="pt-BR"/>
        </w:rPr>
        <w:t>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w:t>
      </w:r>
      <w:r w:rsidR="00A4385C" w:rsidRPr="00F65089">
        <w:rPr>
          <w:lang w:val="pt-BR"/>
        </w:rPr>
        <w:t> </w:t>
      </w:r>
      <w:r w:rsidRPr="00F65089">
        <w:rPr>
          <w:lang w:val="pt-BR"/>
        </w:rPr>
        <w:t xml:space="preserve">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70" w:history="1">
        <w:r w:rsidRPr="00F65089">
          <w:rPr>
            <w:rStyle w:val="Hyperlink"/>
            <w:lang w:val="pt-BR"/>
          </w:rPr>
          <w:t>https://choice.live.com/AdvertisementChoice/</w:t>
        </w:r>
      </w:hyperlink>
      <w:r w:rsidRPr="00F65089">
        <w:rPr>
          <w:lang w:val="pt-BR"/>
        </w:rPr>
        <w:t>.</w:t>
      </w:r>
    </w:p>
    <w:p w:rsidR="00DD1638" w:rsidRPr="00F65089" w:rsidRDefault="00DD1638" w:rsidP="00DD1638">
      <w:pPr>
        <w:pStyle w:val="PURBlueStrong-Indented"/>
        <w:rPr>
          <w:lang w:val="pt-BR"/>
        </w:rPr>
      </w:pPr>
      <w:r w:rsidRPr="00F65089">
        <w:rPr>
          <w:lang w:val="pt-BR"/>
        </w:rPr>
        <w:t>Componentes do Produto do Microsoft SQL Server e Windows SDK</w:t>
      </w:r>
    </w:p>
    <w:p w:rsidR="00DD1638" w:rsidRPr="00F65089" w:rsidRDefault="00DD1638" w:rsidP="00DD1638">
      <w:pPr>
        <w:pStyle w:val="PURBody-Indented"/>
        <w:rPr>
          <w:lang w:val="pt-BR"/>
        </w:rPr>
      </w:pPr>
      <w:r w:rsidRPr="00F65089">
        <w:rPr>
          <w:lang w:val="pt-BR"/>
        </w:rPr>
        <w:t xml:space="preserve">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 </w:t>
      </w:r>
    </w:p>
    <w:p w:rsidR="00DD1638" w:rsidRPr="00F65089" w:rsidRDefault="00DD1638" w:rsidP="00DD1638">
      <w:pPr>
        <w:pStyle w:val="PURBlueStrong-Indented"/>
        <w:rPr>
          <w:lang w:val="pt-BR"/>
        </w:rPr>
      </w:pPr>
      <w:r w:rsidRPr="00F65089">
        <w:rPr>
          <w:lang w:val="pt-BR"/>
        </w:rPr>
        <w:t>Componentes de Software do Windows</w:t>
      </w:r>
    </w:p>
    <w:p w:rsidR="00DD1638" w:rsidRPr="00F65089" w:rsidRDefault="00DD1638" w:rsidP="00DD1638">
      <w:pPr>
        <w:pStyle w:val="PURBody-Indented"/>
        <w:rPr>
          <w:lang w:val="pt-BR"/>
        </w:rPr>
      </w:pPr>
      <w:r w:rsidRPr="00F65089">
        <w:rPr>
          <w:lang w:val="pt-BR"/>
        </w:rPr>
        <w:t>O software pode incluir Microsoft .NET Framework, Microsoft Data Access Components, determinados .dlls relacionados a tecnologias Microsoft Build, Microsoft Internet Information Services (IIS) Express e Biblioteca do Windows para componentes JavaScript. Todos fazem parte do software Windows e os termos de licença do Windows se aplicam ao uso deles.</w:t>
      </w:r>
    </w:p>
    <w:p w:rsidR="00DD1638" w:rsidRPr="00F65089" w:rsidRDefault="00DD1638" w:rsidP="00DD1638">
      <w:pPr>
        <w:pStyle w:val="PURBlueStrong-Indented"/>
        <w:rPr>
          <w:lang w:val="pt-BR"/>
        </w:rPr>
      </w:pPr>
      <w:r w:rsidRPr="00F65089">
        <w:rPr>
          <w:lang w:val="pt-BR"/>
        </w:rPr>
        <w:t>Software .NET Framework</w:t>
      </w:r>
    </w:p>
    <w:p w:rsidR="00DD1638" w:rsidRPr="00F65089" w:rsidRDefault="00DD1638" w:rsidP="00DD1638">
      <w:pPr>
        <w:pStyle w:val="PURBody-Indented"/>
        <w:rPr>
          <w:lang w:val="pt-BR"/>
        </w:rPr>
      </w:pPr>
      <w:r w:rsidRPr="00F65089">
        <w:rPr>
          <w:lang w:val="pt-BR"/>
        </w:rPr>
        <w:t>O software do produto contém o software Microsoft .NET Framework e pode conter o software PowerShell. Consulte os termos de licença do Software .NET Framework, PowerShell e Windows hotfix KB975759 nos Termos Universais de Licença.</w:t>
      </w:r>
    </w:p>
    <w:p w:rsidR="00DD1638"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DD1638" w:rsidRPr="00F65089" w:rsidRDefault="00DD1638" w:rsidP="00DD1638">
      <w:pPr>
        <w:pStyle w:val="PURProductName"/>
        <w:rPr>
          <w:lang w:val="pt-BR"/>
        </w:rPr>
      </w:pPr>
      <w:bookmarkStart w:id="892" w:name="_Toc347044734"/>
      <w:bookmarkStart w:id="893" w:name="_Toc347045414"/>
      <w:bookmarkStart w:id="894" w:name="_Toc355093390"/>
      <w:bookmarkStart w:id="895" w:name="_Toc355093535"/>
      <w:bookmarkStart w:id="896" w:name="_Toc363552824"/>
      <w:bookmarkStart w:id="897" w:name="_Toc363552887"/>
      <w:bookmarkStart w:id="898" w:name="_Toc378682186"/>
      <w:bookmarkStart w:id="899" w:name="_Toc378682288"/>
      <w:bookmarkStart w:id="900" w:name="_Toc371268300"/>
      <w:bookmarkStart w:id="901" w:name="_Toc371268366"/>
      <w:bookmarkStart w:id="902" w:name="_Toc379278503"/>
      <w:bookmarkStart w:id="903" w:name="_Toc379278565"/>
      <w:bookmarkStart w:id="904" w:name="_Toc388603324"/>
      <w:bookmarkStart w:id="905" w:name="_Toc388603496"/>
      <w:r w:rsidRPr="00F65089">
        <w:rPr>
          <w:lang w:val="pt-BR"/>
        </w:rPr>
        <w:t>Visual Studio Ultimate 2013</w:t>
      </w:r>
      <w:bookmarkEnd w:id="892"/>
      <w:bookmarkEnd w:id="893"/>
      <w:bookmarkEnd w:id="894"/>
      <w:bookmarkEnd w:id="895"/>
      <w:bookmarkEnd w:id="896"/>
      <w:bookmarkEnd w:id="897"/>
      <w:bookmarkEnd w:id="898"/>
      <w:bookmarkEnd w:id="899"/>
      <w:bookmarkEnd w:id="900"/>
      <w:bookmarkEnd w:id="901"/>
      <w:bookmarkEnd w:id="902"/>
      <w:bookmarkEnd w:id="903"/>
      <w:bookmarkEnd w:id="904"/>
      <w:bookmarkEnd w:id="905"/>
      <w:r w:rsidR="00061C1C">
        <w:fldChar w:fldCharType="begin"/>
      </w:r>
      <w:r w:rsidRPr="00F65089">
        <w:rPr>
          <w:lang w:val="pt-BR"/>
        </w:rPr>
        <w:instrText>XE "Visual Studio Ultimate 2013"</w:instrText>
      </w:r>
      <w:r w:rsidR="00061C1C">
        <w:fldChar w:fldCharType="end"/>
      </w:r>
    </w:p>
    <w:p w:rsidR="00DD1638" w:rsidRPr="00F65089" w:rsidRDefault="00DD1638" w:rsidP="00DD1638">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4442F5" w:rsidTr="00224512">
        <w:tc>
          <w:tcPr>
            <w:tcW w:w="2477" w:type="pct"/>
            <w:tcBorders>
              <w:top w:val="single" w:sz="4" w:space="0" w:color="auto"/>
              <w:bottom w:val="nil"/>
            </w:tcBorders>
          </w:tcPr>
          <w:p w:rsidR="00DD1638" w:rsidRPr="00F65089" w:rsidRDefault="00DD1638" w:rsidP="00224512">
            <w:pPr>
              <w:pStyle w:val="PURLMSH"/>
              <w:rPr>
                <w:lang w:val="pt-BR"/>
              </w:rPr>
            </w:pPr>
            <w:r w:rsidRPr="00F65089">
              <w:rPr>
                <w:lang w:val="pt-BR"/>
              </w:rPr>
              <w:t xml:space="preserve">Seção Aplicável de Termos Gerais da SAL: </w:t>
            </w:r>
            <w:hyperlink w:anchor="SALTerms_Desktop" w:history="1">
              <w:r w:rsidRPr="00F65089">
                <w:rPr>
                  <w:rStyle w:val="Hyperlink"/>
                  <w:lang w:val="pt-BR"/>
                </w:rPr>
                <w:t>Aplicativos Desktop</w:t>
              </w:r>
            </w:hyperlink>
          </w:p>
        </w:tc>
        <w:tc>
          <w:tcPr>
            <w:tcW w:w="2523" w:type="pct"/>
            <w:tcBorders>
              <w:top w:val="single" w:sz="4" w:space="0" w:color="auto"/>
              <w:bottom w:val="nil"/>
            </w:tcBorders>
          </w:tcPr>
          <w:p w:rsidR="00DD1638" w:rsidRPr="00F65089" w:rsidRDefault="00DD1638" w:rsidP="00224512">
            <w:pPr>
              <w:pStyle w:val="PURLMSH"/>
              <w:rPr>
                <w:i/>
                <w:lang w:val="pt-BR"/>
              </w:rPr>
            </w:pPr>
            <w:r w:rsidRPr="00F65089">
              <w:rPr>
                <w:lang w:val="pt-BR"/>
              </w:rPr>
              <w:t xml:space="preserve">Consulte Notificações Aplicáveis: </w:t>
            </w:r>
            <w:r w:rsidRPr="00F65089">
              <w:rPr>
                <w:b/>
                <w:lang w:val="pt-BR"/>
              </w:rPr>
              <w:t xml:space="preserve">Transferência de Dados, Bing Maps, Estrutura de Localização, APIs de Mapeamento, Contas da Microsoft no Visual Studio, H.264/MPEG-4 AVC e/ou VC-1 </w:t>
            </w:r>
            <w:r w:rsidRPr="00F65089">
              <w:rPr>
                <w:i/>
                <w:lang w:val="pt-BR"/>
              </w:rPr>
              <w:t xml:space="preserve">(consulte o </w:t>
            </w:r>
            <w:hyperlink w:anchor="Appendix2" w:history="1">
              <w:r w:rsidRPr="00F65089">
                <w:rPr>
                  <w:rStyle w:val="Hyperlink"/>
                  <w:i/>
                  <w:lang w:val="pt-BR"/>
                </w:rPr>
                <w:t>Apêndice 2</w:t>
              </w:r>
            </w:hyperlink>
            <w:r w:rsidRPr="00F65089">
              <w:rPr>
                <w:i/>
                <w:lang w:val="pt-BR"/>
              </w:rPr>
              <w:t>)</w:t>
            </w:r>
          </w:p>
        </w:tc>
      </w:tr>
      <w:tr w:rsidR="00DD1638" w:rsidRPr="004442F5" w:rsidTr="00224512">
        <w:tc>
          <w:tcPr>
            <w:tcW w:w="2477" w:type="pct"/>
            <w:tcBorders>
              <w:top w:val="nil"/>
              <w:bottom w:val="nil"/>
            </w:tcBorders>
          </w:tcPr>
          <w:p w:rsidR="00785537" w:rsidRPr="007331A1" w:rsidRDefault="00DD1638" w:rsidP="007331A1">
            <w:pPr>
              <w:pStyle w:val="PURLMSH"/>
              <w:rPr>
                <w:b/>
              </w:rPr>
            </w:pPr>
            <w:r>
              <w:t xml:space="preserve">Software Adicional/Cliente: </w:t>
            </w:r>
            <w:r>
              <w:rPr>
                <w:b/>
              </w:rPr>
              <w:t>Não</w:t>
            </w:r>
          </w:p>
        </w:tc>
        <w:tc>
          <w:tcPr>
            <w:tcW w:w="2523" w:type="pct"/>
            <w:tcBorders>
              <w:top w:val="nil"/>
              <w:bottom w:val="nil"/>
            </w:tcBorders>
          </w:tcPr>
          <w:p w:rsidR="00DD1638" w:rsidRPr="00F65089" w:rsidRDefault="00DD1638" w:rsidP="00224512">
            <w:pPr>
              <w:pStyle w:val="PURLMSH"/>
              <w:rPr>
                <w:lang w:val="pt-BR"/>
              </w:rPr>
            </w:pPr>
            <w:r w:rsidRPr="00F65089">
              <w:rPr>
                <w:lang w:val="pt-BR"/>
              </w:rPr>
              <w:t xml:space="preserve">Tecnologias Incluídas: </w:t>
            </w:r>
            <w:r w:rsidRPr="00F65089">
              <w:rPr>
                <w:b/>
                <w:lang w:val="pt-BR"/>
              </w:rPr>
              <w:t>Sim</w:t>
            </w:r>
            <w:r w:rsidR="008A092D">
              <w:rPr>
                <w:b/>
                <w:lang w:val="pt-BR"/>
              </w:rPr>
              <w:t xml:space="preserve"> </w:t>
            </w:r>
            <w:r w:rsidRPr="00F65089">
              <w:rPr>
                <w:i/>
                <w:lang w:val="pt-BR"/>
              </w:rPr>
              <w:t xml:space="preserve">(consulte </w:t>
            </w:r>
            <w:r w:rsidR="00C55AC9">
              <w:fldChar w:fldCharType="begin"/>
            </w:r>
            <w:r w:rsidR="00C55AC9" w:rsidRPr="00C870E2">
              <w:rPr>
                <w:lang w:val="pt-BR"/>
              </w:rPr>
              <w:instrText xml:space="preserve"> REF  SQLServerTechnology \h  \* MERGEFORMAT </w:instrText>
            </w:r>
            <w:r w:rsidR="00C55AC9">
              <w:fldChar w:fldCharType="separate"/>
            </w:r>
            <w:r w:rsidR="003A0215" w:rsidRPr="003A0215">
              <w:rPr>
                <w:i/>
                <w:color w:val="00467F"/>
                <w:u w:val="single"/>
                <w:lang w:val="pt-BR"/>
              </w:rPr>
              <w:t>Tecnologia SQL Server</w:t>
            </w:r>
            <w:r w:rsidR="00C55AC9">
              <w:fldChar w:fldCharType="end"/>
            </w:r>
            <w:r w:rsidRPr="00F65089">
              <w:rPr>
                <w:i/>
                <w:lang w:val="pt-BR"/>
              </w:rPr>
              <w:t>)</w:t>
            </w:r>
          </w:p>
        </w:tc>
      </w:tr>
      <w:tr w:rsidR="007331A1" w:rsidRPr="004442F5" w:rsidTr="00224512">
        <w:tc>
          <w:tcPr>
            <w:tcW w:w="2477" w:type="pct"/>
            <w:tcBorders>
              <w:top w:val="nil"/>
              <w:bottom w:val="nil"/>
            </w:tcBorders>
          </w:tcPr>
          <w:p w:rsidR="007331A1" w:rsidRPr="00F65089" w:rsidRDefault="007331A1" w:rsidP="00224512">
            <w:pPr>
              <w:pStyle w:val="PURLMSH"/>
              <w:rPr>
                <w:lang w:val="pt-BR"/>
              </w:rPr>
            </w:pPr>
          </w:p>
        </w:tc>
        <w:tc>
          <w:tcPr>
            <w:tcW w:w="2523" w:type="pct"/>
            <w:tcBorders>
              <w:top w:val="nil"/>
              <w:bottom w:val="nil"/>
            </w:tcBorders>
          </w:tcPr>
          <w:p w:rsidR="007331A1" w:rsidRPr="00F65089" w:rsidRDefault="007331A1" w:rsidP="00224512">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DD1638" w:rsidRPr="004442F5"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F65089" w:rsidRDefault="00DD1638" w:rsidP="00224512">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DD1638" w:rsidRPr="004442F5"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D1638" w:rsidRPr="006F077C" w:rsidRDefault="00DD1638" w:rsidP="00224512">
            <w:pPr>
              <w:pStyle w:val="PURBody"/>
            </w:pPr>
            <w:r>
              <w:rPr>
                <w:b/>
              </w:rPr>
              <w:t>Você precisa de:</w:t>
            </w:r>
          </w:p>
          <w:p w:rsidR="00DD1638" w:rsidRPr="00F65089" w:rsidRDefault="00DD1638" w:rsidP="00610A59">
            <w:pPr>
              <w:pStyle w:val="PURBullet-Indented"/>
              <w:numPr>
                <w:ilvl w:val="0"/>
                <w:numId w:val="73"/>
              </w:numPr>
              <w:ind w:left="486" w:hanging="216"/>
              <w:rPr>
                <w:b/>
                <w:bCs/>
                <w:lang w:val="pt-BR"/>
              </w:rPr>
            </w:pPr>
            <w:r w:rsidRPr="00F65089">
              <w:rPr>
                <w:lang w:val="pt-BR"/>
              </w:rPr>
              <w:t>SAL do Visual Studio Ultimate 2013</w:t>
            </w:r>
          </w:p>
        </w:tc>
      </w:tr>
    </w:tbl>
    <w:p w:rsidR="00DD1638" w:rsidRPr="00F65089" w:rsidRDefault="00DD1638" w:rsidP="00DD1638">
      <w:pPr>
        <w:pStyle w:val="PURADDITIONALTERMSHEADERMB"/>
        <w:rPr>
          <w:lang w:val="pt-BR"/>
        </w:rPr>
      </w:pPr>
      <w:r w:rsidRPr="00F65089">
        <w:rPr>
          <w:lang w:val="pt-BR"/>
        </w:rPr>
        <w:t>Termos Adicionais:</w:t>
      </w:r>
    </w:p>
    <w:p w:rsidR="00DD1638" w:rsidRPr="00F65089" w:rsidRDefault="00DD1638" w:rsidP="00DD1638">
      <w:pPr>
        <w:pStyle w:val="PURBlueStrong"/>
        <w:rPr>
          <w:lang w:val="pt-BR"/>
        </w:rPr>
      </w:pPr>
      <w:r w:rsidRPr="00F65089">
        <w:rPr>
          <w:lang w:val="pt-BR"/>
        </w:rPr>
        <w:lastRenderedPageBreak/>
        <w:t>Arquivo BUILDSERVER.TXT</w:t>
      </w:r>
    </w:p>
    <w:p w:rsidR="00DD1638" w:rsidRPr="0019132F" w:rsidRDefault="00DD1638" w:rsidP="00DD1638">
      <w:pPr>
        <w:pStyle w:val="PURBody-Indented"/>
        <w:rPr>
          <w:lang w:val="pt-BR"/>
        </w:rPr>
      </w:pPr>
      <w:r w:rsidRPr="0019132F">
        <w:rPr>
          <w:lang w:val="pt-BR"/>
        </w:rPr>
        <w:t xml:space="preserve">As Listas do BuildServer podem ser encontradas no site </w:t>
      </w:r>
      <w:hyperlink r:id="rId171" w:history="1">
        <w:r w:rsidRPr="0019132F">
          <w:rPr>
            <w:rStyle w:val="Hyperlink"/>
            <w:lang w:val="pt-BR"/>
          </w:rPr>
          <w:t>http://go.microsoft.com/fwlink/?LinkId=286955</w:t>
        </w:r>
      </w:hyperlink>
      <w:r w:rsidRPr="0019132F">
        <w:rPr>
          <w:lang w:val="pt-BR"/>
        </w:rP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72" w:history="1">
        <w:r w:rsidRPr="0019132F">
          <w:rPr>
            <w:lang w:val="pt-BR"/>
          </w:rPr>
          <w:t>http://go.microsoft.com/fwlink/?LinkId=247624</w:t>
        </w:r>
      </w:hyperlink>
      <w:r w:rsidRPr="0019132F">
        <w:rPr>
          <w:lang w:val="pt-BR"/>
        </w:rPr>
        <w:t xml:space="preserve"> para uso com a mesma finalidade.</w:t>
      </w:r>
    </w:p>
    <w:p w:rsidR="00DD1638" w:rsidRPr="00F65089" w:rsidRDefault="00DD1638" w:rsidP="00750FCD">
      <w:pPr>
        <w:pStyle w:val="PURBlueStrong"/>
        <w:spacing w:line="220" w:lineRule="exact"/>
        <w:rPr>
          <w:lang w:val="pt-BR"/>
        </w:rPr>
      </w:pPr>
      <w:r w:rsidRPr="00F65089">
        <w:rPr>
          <w:lang w:val="pt-BR"/>
        </w:rPr>
        <w:t>Utilitários</w:t>
      </w:r>
    </w:p>
    <w:p w:rsidR="00DD1638" w:rsidRPr="00F65089" w:rsidRDefault="00DD1638" w:rsidP="00750FCD">
      <w:pPr>
        <w:pStyle w:val="PURBody-Indented"/>
        <w:spacing w:after="100" w:line="200" w:lineRule="exact"/>
        <w:ind w:left="274"/>
        <w:rPr>
          <w:lang w:val="pt-BR"/>
        </w:rPr>
      </w:pPr>
      <w:r w:rsidRPr="00F65089">
        <w:rPr>
          <w:lang w:val="pt-BR"/>
        </w:rPr>
        <w:t xml:space="preserve">As Listas de Utilitários podem ser encontradas no site </w:t>
      </w:r>
      <w:hyperlink r:id="rId173" w:history="1">
        <w:r w:rsidRPr="00F65089">
          <w:rPr>
            <w:rStyle w:val="Hyperlink"/>
            <w:lang w:val="pt-BR"/>
          </w:rPr>
          <w:t>http://go.microsoft.com/fwlink/?LinkId=286955</w:t>
        </w:r>
      </w:hyperlink>
      <w:r w:rsidRPr="00F65089">
        <w:rPr>
          <w:lang w:val="pt-BR"/>
        </w:rP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 ter instalado no dispositivo.</w:t>
      </w:r>
    </w:p>
    <w:p w:rsidR="00DD1638" w:rsidRPr="00F65089" w:rsidRDefault="00DD1638" w:rsidP="00750FCD">
      <w:pPr>
        <w:pStyle w:val="PURBlueStrong-Indented"/>
        <w:spacing w:line="220" w:lineRule="exact"/>
        <w:ind w:left="274"/>
        <w:rPr>
          <w:lang w:val="pt-BR"/>
        </w:rPr>
      </w:pPr>
      <w:r w:rsidRPr="00F65089">
        <w:rPr>
          <w:lang w:val="pt-BR"/>
        </w:rPr>
        <w:t>Notificações e Programas de Terceiros.</w:t>
      </w:r>
    </w:p>
    <w:p w:rsidR="00DD1638" w:rsidRPr="00F65089" w:rsidRDefault="00DD1638" w:rsidP="00750FCD">
      <w:pPr>
        <w:pStyle w:val="PURBody-Indented"/>
        <w:spacing w:after="100" w:line="200" w:lineRule="exact"/>
        <w:ind w:left="274"/>
        <w:rPr>
          <w:lang w:val="pt-BR"/>
        </w:rPr>
      </w:pPr>
      <w:r w:rsidRPr="00F65089">
        <w:rPr>
          <w:lang w:val="pt-BR"/>
        </w:rP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rsidR="00DD1638" w:rsidRPr="00F65089" w:rsidRDefault="00DD1638" w:rsidP="00750FCD">
      <w:pPr>
        <w:pStyle w:val="PURBlueStrong-Indented"/>
        <w:spacing w:line="220" w:lineRule="exact"/>
        <w:ind w:left="274"/>
        <w:rPr>
          <w:lang w:val="pt-BR"/>
        </w:rPr>
      </w:pPr>
      <w:r w:rsidRPr="00F65089">
        <w:rPr>
          <w:lang w:val="pt-BR"/>
        </w:rPr>
        <w:t>Recursos do Gerenciador de Pacote e Extensão</w:t>
      </w:r>
    </w:p>
    <w:p w:rsidR="00DD1638" w:rsidRPr="00F65089" w:rsidRDefault="00DD1638" w:rsidP="00B06404">
      <w:pPr>
        <w:pStyle w:val="PURBody-Indented"/>
        <w:spacing w:after="100" w:line="200" w:lineRule="exact"/>
        <w:ind w:left="274"/>
        <w:rPr>
          <w:lang w:val="pt-BR"/>
        </w:rPr>
      </w:pPr>
      <w:r w:rsidRPr="00F65089">
        <w:rPr>
          <w:lang w:val="pt-BR"/>
        </w:rPr>
        <w:t xml:space="preserve">O software inclui os seguintes recursos (um </w:t>
      </w:r>
      <w:r w:rsidR="00B06404">
        <w:rPr>
          <w:lang w:val="pt-BR"/>
        </w:rPr>
        <w:t>“</w:t>
      </w:r>
      <w:r w:rsidRPr="00F65089">
        <w:rPr>
          <w:lang w:val="pt-BR"/>
        </w:rPr>
        <w:t>Recurso</w:t>
      </w:r>
      <w:r w:rsidR="00B06404">
        <w:rPr>
          <w:lang w:val="pt-BR"/>
        </w:rPr>
        <w:t>”</w:t>
      </w:r>
      <w:r w:rsidRPr="00F65089">
        <w:rPr>
          <w:lang w:val="pt-BR"/>
        </w:rP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rsidR="003E01FF" w:rsidRPr="00F65089" w:rsidRDefault="003E01FF" w:rsidP="00750FCD">
      <w:pPr>
        <w:pStyle w:val="PURBlueStrong-Indented"/>
        <w:spacing w:line="220" w:lineRule="exact"/>
        <w:ind w:left="274"/>
        <w:rPr>
          <w:lang w:val="pt-BR"/>
        </w:rPr>
      </w:pPr>
      <w:r w:rsidRPr="00F65089">
        <w:rPr>
          <w:lang w:val="pt-BR"/>
        </w:rPr>
        <w:t>Software de Terceiros</w:t>
      </w:r>
    </w:p>
    <w:p w:rsidR="003E01FF" w:rsidRPr="00F65089" w:rsidRDefault="003E01FF" w:rsidP="00750FCD">
      <w:pPr>
        <w:pStyle w:val="PURBody-Indented"/>
        <w:spacing w:after="100"/>
        <w:ind w:left="274"/>
        <w:rPr>
          <w:lang w:val="pt-BR"/>
        </w:rPr>
      </w:pPr>
      <w:r w:rsidRPr="00F65089">
        <w:rPr>
          <w:lang w:val="pt-BR"/>
        </w:rP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rsidR="003E01FF" w:rsidRPr="00F65089" w:rsidRDefault="003E01FF" w:rsidP="00750FCD">
      <w:pPr>
        <w:pStyle w:val="PURBlueStrong-Indented"/>
        <w:spacing w:line="220" w:lineRule="exact"/>
        <w:ind w:left="274"/>
        <w:rPr>
          <w:lang w:val="pt-BR"/>
        </w:rPr>
      </w:pPr>
      <w:r w:rsidRPr="00F65089">
        <w:rPr>
          <w:lang w:val="pt-BR"/>
        </w:rPr>
        <w:t>Limitações Técnicas</w:t>
      </w:r>
    </w:p>
    <w:p w:rsidR="003E01FF" w:rsidRPr="00F65089" w:rsidRDefault="003E01FF" w:rsidP="00750FCD">
      <w:pPr>
        <w:pStyle w:val="PURBody-Indented"/>
        <w:spacing w:after="100" w:line="200" w:lineRule="exact"/>
        <w:ind w:left="274"/>
        <w:rPr>
          <w:lang w:val="pt-BR"/>
        </w:rPr>
      </w:pPr>
      <w:r w:rsidRPr="00F65089">
        <w:rPr>
          <w:lang w:val="pt-BR"/>
        </w:rP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rsidR="003E01FF" w:rsidRPr="006F077C" w:rsidRDefault="003E01FF" w:rsidP="00750FCD">
      <w:pPr>
        <w:pStyle w:val="PURBody-Indented"/>
        <w:spacing w:line="220" w:lineRule="exact"/>
        <w:ind w:left="274"/>
      </w:pPr>
      <w:r>
        <w:rPr>
          <w:smallCaps/>
          <w:color w:val="00467F" w:themeColor="text2"/>
        </w:rPr>
        <w:t>Microsoft SharePoint, Windows Software Development Kit (Windows SDK) e Componentes do Microsoft Office</w:t>
      </w:r>
    </w:p>
    <w:p w:rsidR="003E01FF" w:rsidRPr="00F65089" w:rsidRDefault="003E01FF" w:rsidP="00750FCD">
      <w:pPr>
        <w:pStyle w:val="PURBody-Indented"/>
        <w:spacing w:after="100" w:line="200" w:lineRule="exact"/>
        <w:ind w:left="274"/>
        <w:rPr>
          <w:lang w:val="pt-BR"/>
        </w:rPr>
      </w:pPr>
      <w: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rsidRPr="00F65089">
        <w:rPr>
          <w:lang w:val="pt-BR"/>
        </w:rPr>
        <w:t>Os termos de licença para esses componentes de software estão localizados na pasta “Licenças” no diretório de instalação do software. Se você não concordar com os termos de licença desses componentes de software, não poderá usá-los.</w:t>
      </w:r>
    </w:p>
    <w:p w:rsidR="003E01FF" w:rsidRPr="00F65089" w:rsidRDefault="003E01FF" w:rsidP="003E01FF">
      <w:pPr>
        <w:pStyle w:val="PURBlueStrong-Indented"/>
        <w:rPr>
          <w:lang w:val="pt-BR"/>
        </w:rPr>
      </w:pPr>
      <w:r w:rsidRPr="00F65089">
        <w:rPr>
          <w:lang w:val="pt-BR"/>
        </w:rPr>
        <w:t>SDK de Publicidade da Microsoft</w:t>
      </w:r>
    </w:p>
    <w:p w:rsidR="003E01FF" w:rsidRPr="00F65089" w:rsidRDefault="003E01FF" w:rsidP="00750FCD">
      <w:pPr>
        <w:pStyle w:val="PURBullet-Indented"/>
        <w:spacing w:after="100" w:line="200" w:lineRule="exact"/>
        <w:ind w:left="288"/>
        <w:rPr>
          <w:lang w:val="pt-BR"/>
        </w:rPr>
      </w:pPr>
      <w:r w:rsidRPr="00F65089">
        <w:rPr>
          <w:lang w:val="pt-BR"/>
        </w:rPr>
        <w:t>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w:t>
      </w:r>
      <w:r w:rsidR="00A4385C" w:rsidRPr="00F65089">
        <w:rPr>
          <w:lang w:val="pt-BR"/>
        </w:rPr>
        <w:t> </w:t>
      </w:r>
      <w:r w:rsidRPr="00F65089">
        <w:rPr>
          <w:lang w:val="pt-BR"/>
        </w:rPr>
        <w:t xml:space="preserve">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w:t>
      </w:r>
      <w:r w:rsidRPr="00F65089">
        <w:rPr>
          <w:lang w:val="pt-BR"/>
        </w:rPr>
        <w:lastRenderedPageBreak/>
        <w:t xml:space="preserve">uso um link que forneça aos usuários a capacidade de desativar a publicidade baseada em interesse da Microsoft no seguinte local </w:t>
      </w:r>
      <w:hyperlink r:id="rId174" w:history="1">
        <w:r w:rsidRPr="00F65089">
          <w:rPr>
            <w:rStyle w:val="Hyperlink"/>
            <w:lang w:val="pt-BR"/>
          </w:rPr>
          <w:t>https://choice.live.com/AdvertisementChoice/</w:t>
        </w:r>
      </w:hyperlink>
      <w:r w:rsidRPr="00F65089">
        <w:rPr>
          <w:lang w:val="pt-BR"/>
        </w:rPr>
        <w:t>.</w:t>
      </w:r>
    </w:p>
    <w:p w:rsidR="00DD1638" w:rsidRPr="00F65089" w:rsidRDefault="00DD1638" w:rsidP="00DD1638">
      <w:pPr>
        <w:pStyle w:val="PURBlueStrong-Indented"/>
        <w:rPr>
          <w:lang w:val="pt-BR"/>
        </w:rPr>
      </w:pPr>
      <w:r w:rsidRPr="00F65089">
        <w:rPr>
          <w:lang w:val="pt-BR"/>
        </w:rPr>
        <w:t>Componentes do Produto do Microsoft SQL Server e Windows SDK</w:t>
      </w:r>
    </w:p>
    <w:p w:rsidR="00DD1638" w:rsidRPr="00F65089" w:rsidRDefault="00DD1638" w:rsidP="00DD1638">
      <w:pPr>
        <w:pStyle w:val="PURBody-Indented"/>
        <w:rPr>
          <w:lang w:val="pt-BR"/>
        </w:rPr>
      </w:pPr>
      <w:r w:rsidRPr="00F65089">
        <w:rPr>
          <w:lang w:val="pt-BR"/>
        </w:rPr>
        <w:t>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w:t>
      </w:r>
    </w:p>
    <w:p w:rsidR="00DD1638" w:rsidRPr="00F65089" w:rsidRDefault="00DD1638" w:rsidP="00DD1638">
      <w:pPr>
        <w:pStyle w:val="PURBlueStrong-Indented"/>
        <w:rPr>
          <w:lang w:val="pt-BR"/>
        </w:rPr>
      </w:pPr>
      <w:r w:rsidRPr="00F65089">
        <w:rPr>
          <w:lang w:val="pt-BR"/>
        </w:rPr>
        <w:t>Componentes de Software do Windows</w:t>
      </w:r>
    </w:p>
    <w:p w:rsidR="00DD1638" w:rsidRPr="00F65089" w:rsidRDefault="00DD1638" w:rsidP="00DD1638">
      <w:pPr>
        <w:pStyle w:val="PURBody-Indented"/>
        <w:rPr>
          <w:lang w:val="pt-BR"/>
        </w:rPr>
      </w:pPr>
      <w:r w:rsidRPr="00F65089">
        <w:rPr>
          <w:lang w:val="pt-BR"/>
        </w:rPr>
        <w:t xml:space="preserve">O software pode incluir Microsoft .NET Framework, Microsoft Data Access Components, determinados .dlls relacionados a tecnologias Microsoft Build, Microsoft Internet Information Services (IIS) Express e Biblioteca do Windows para componentes JavaScript. </w:t>
      </w:r>
      <w:bookmarkStart w:id="906" w:name="_Toc355093391"/>
      <w:bookmarkStart w:id="907" w:name="_Toc355093536"/>
      <w:r w:rsidRPr="00F65089">
        <w:rPr>
          <w:lang w:val="pt-BR"/>
        </w:rPr>
        <w:t>Todos fazem parte do software Windows e os termos de licença do Windows se aplicam ao uso deles.</w:t>
      </w:r>
    </w:p>
    <w:p w:rsidR="00DD1638" w:rsidRPr="00F65089" w:rsidRDefault="00DD1638" w:rsidP="00DD1638">
      <w:pPr>
        <w:pStyle w:val="PURBlueStrong-Indented"/>
        <w:rPr>
          <w:lang w:val="pt-BR"/>
        </w:rPr>
      </w:pPr>
      <w:r w:rsidRPr="00F65089">
        <w:rPr>
          <w:lang w:val="pt-BR"/>
        </w:rPr>
        <w:t>Software .NET Framework</w:t>
      </w:r>
    </w:p>
    <w:p w:rsidR="00DD1638" w:rsidRPr="00F65089" w:rsidRDefault="00DD1638" w:rsidP="00DD1638">
      <w:pPr>
        <w:pStyle w:val="PURBody-Indented"/>
        <w:rPr>
          <w:lang w:val="pt-BR"/>
        </w:rPr>
      </w:pPr>
      <w:r w:rsidRPr="00F65089">
        <w:rPr>
          <w:lang w:val="pt-BR"/>
        </w:rPr>
        <w:t>O software do produto contém o software Microsoft .NET Framework e pode conter o software PowerShell. Consulte os termos de licença do Software .NET Framework, PowerShell e Windows hotfix KB975759 nos Termos Universais de Licença.</w:t>
      </w:r>
    </w:p>
    <w:p w:rsidR="00DD1638"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DD1638" w:rsidRPr="00F65089" w:rsidRDefault="00DD1638" w:rsidP="0028224D">
      <w:pPr>
        <w:pStyle w:val="PURProductName"/>
        <w:rPr>
          <w:lang w:val="pt-BR"/>
        </w:rPr>
      </w:pPr>
      <w:bookmarkStart w:id="908" w:name="_Toc347044735"/>
      <w:bookmarkStart w:id="909" w:name="_Toc347045415"/>
      <w:bookmarkStart w:id="910" w:name="_Toc363552825"/>
      <w:bookmarkStart w:id="911" w:name="_Toc363552888"/>
      <w:bookmarkStart w:id="912" w:name="_Toc378682187"/>
      <w:bookmarkStart w:id="913" w:name="_Toc378682289"/>
      <w:bookmarkStart w:id="914" w:name="_Toc371268301"/>
      <w:bookmarkStart w:id="915" w:name="_Toc371268367"/>
      <w:bookmarkStart w:id="916" w:name="_Toc379278504"/>
      <w:bookmarkStart w:id="917" w:name="_Toc379278566"/>
      <w:bookmarkStart w:id="918" w:name="_Toc388603325"/>
      <w:bookmarkStart w:id="919" w:name="_Toc388603497"/>
      <w:r w:rsidRPr="00F65089">
        <w:rPr>
          <w:lang w:val="pt-BR"/>
        </w:rPr>
        <w:t>Visual Studio Team Foundation Server 2013 com Tecnologia SQL Server 2014</w:t>
      </w:r>
      <w:bookmarkEnd w:id="906"/>
      <w:bookmarkEnd w:id="907"/>
      <w:bookmarkEnd w:id="908"/>
      <w:bookmarkEnd w:id="909"/>
      <w:bookmarkEnd w:id="910"/>
      <w:bookmarkEnd w:id="911"/>
      <w:bookmarkEnd w:id="912"/>
      <w:bookmarkEnd w:id="913"/>
      <w:bookmarkEnd w:id="914"/>
      <w:bookmarkEnd w:id="915"/>
      <w:bookmarkEnd w:id="916"/>
      <w:bookmarkEnd w:id="917"/>
      <w:bookmarkEnd w:id="918"/>
      <w:bookmarkEnd w:id="919"/>
      <w:r w:rsidR="00061C1C">
        <w:fldChar w:fldCharType="begin"/>
      </w:r>
      <w:r w:rsidRPr="00F65089">
        <w:rPr>
          <w:lang w:val="pt-BR"/>
        </w:rPr>
        <w:instrText>XE "Visual Studio Team Foundation Server 2013 com Tecnologia SQL Server 2014"</w:instrText>
      </w:r>
      <w:r w:rsidR="00061C1C">
        <w:fldChar w:fldCharType="end"/>
      </w:r>
    </w:p>
    <w:p w:rsidR="00DD1638" w:rsidRPr="00F65089" w:rsidRDefault="00DD1638" w:rsidP="00DD1638">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71"/>
        <w:gridCol w:w="5572"/>
      </w:tblGrid>
      <w:tr w:rsidR="00DD1638" w:rsidRPr="005F3229" w:rsidTr="00224512">
        <w:tc>
          <w:tcPr>
            <w:tcW w:w="2477" w:type="pct"/>
            <w:tcBorders>
              <w:top w:val="single" w:sz="4" w:space="0" w:color="auto"/>
              <w:bottom w:val="nil"/>
            </w:tcBorders>
          </w:tcPr>
          <w:p w:rsidR="00DD1638" w:rsidRPr="00F65089" w:rsidRDefault="00DD1638" w:rsidP="00224512">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523" w:type="pct"/>
            <w:tcBorders>
              <w:top w:val="single" w:sz="4" w:space="0" w:color="auto"/>
              <w:bottom w:val="nil"/>
            </w:tcBorders>
          </w:tcPr>
          <w:p w:rsidR="00DD1638" w:rsidRPr="005F3229" w:rsidRDefault="00DD1638" w:rsidP="00224512">
            <w:pPr>
              <w:pStyle w:val="PURLMSH"/>
            </w:pPr>
            <w:r>
              <w:t xml:space="preserve">Consulte Notificações Aplicáveis: </w:t>
            </w:r>
            <w:r>
              <w:rPr>
                <w:b/>
              </w:rPr>
              <w:t>Não</w:t>
            </w:r>
          </w:p>
        </w:tc>
      </w:tr>
      <w:tr w:rsidR="00DD1638" w:rsidRPr="004442F5" w:rsidTr="00224512">
        <w:tc>
          <w:tcPr>
            <w:tcW w:w="2477" w:type="pct"/>
            <w:tcBorders>
              <w:top w:val="nil"/>
            </w:tcBorders>
          </w:tcPr>
          <w:p w:rsidR="00785537" w:rsidRPr="00F65089" w:rsidRDefault="00DD1638" w:rsidP="007331A1">
            <w:pPr>
              <w:pStyle w:val="PURLMSH"/>
              <w:rPr>
                <w:i/>
                <w:lang w:val="pt-BR"/>
              </w:rPr>
            </w:pPr>
            <w:r w:rsidRPr="00F65089">
              <w:rPr>
                <w:lang w:val="pt-BR"/>
              </w:rPr>
              <w:t xml:space="preserve">Software Adicional/Cliente: </w:t>
            </w:r>
            <w:r w:rsidRPr="00F65089">
              <w:rPr>
                <w:b/>
                <w:lang w:val="pt-BR"/>
              </w:rPr>
              <w:t xml:space="preserve">Sim </w:t>
            </w:r>
            <w:r w:rsidRPr="00F65089">
              <w:rPr>
                <w:i/>
                <w:lang w:val="pt-BR"/>
              </w:rPr>
              <w:t xml:space="preserve">(consulte o </w:t>
            </w:r>
            <w:hyperlink w:anchor="Appendix1" w:history="1">
              <w:r w:rsidRPr="00F65089">
                <w:rPr>
                  <w:rStyle w:val="Hyperlink"/>
                  <w:i/>
                  <w:lang w:val="pt-BR"/>
                </w:rPr>
                <w:t>Apêndice 1</w:t>
              </w:r>
            </w:hyperlink>
            <w:r w:rsidRPr="00F65089">
              <w:rPr>
                <w:i/>
                <w:lang w:val="pt-BR"/>
              </w:rPr>
              <w:t>)</w:t>
            </w:r>
          </w:p>
        </w:tc>
        <w:tc>
          <w:tcPr>
            <w:tcW w:w="2523" w:type="pct"/>
            <w:tcBorders>
              <w:top w:val="nil"/>
            </w:tcBorders>
          </w:tcPr>
          <w:p w:rsidR="00DD1638" w:rsidRPr="00F65089" w:rsidRDefault="00DD1638" w:rsidP="00224512">
            <w:pPr>
              <w:pStyle w:val="PURLMSH"/>
              <w:rPr>
                <w:lang w:val="pt-BR"/>
              </w:rPr>
            </w:pPr>
            <w:r w:rsidRPr="00F65089">
              <w:rPr>
                <w:lang w:val="pt-BR"/>
              </w:rPr>
              <w:t xml:space="preserve">Tecnologias Incluídas: </w:t>
            </w:r>
            <w:r w:rsidRPr="00F65089">
              <w:rPr>
                <w:b/>
                <w:lang w:val="pt-BR"/>
              </w:rPr>
              <w:t>Sim</w:t>
            </w:r>
            <w:r w:rsidR="003C6C65">
              <w:rPr>
                <w:b/>
                <w:lang w:val="pt-BR"/>
              </w:rPr>
              <w:t xml:space="preserve"> </w:t>
            </w:r>
            <w:r w:rsidRPr="00F65089">
              <w:rPr>
                <w:i/>
                <w:lang w:val="pt-BR"/>
              </w:rPr>
              <w:t xml:space="preserve">(consulte </w:t>
            </w:r>
            <w:r w:rsidR="00C55AC9">
              <w:fldChar w:fldCharType="begin"/>
            </w:r>
            <w:r w:rsidR="00C55AC9" w:rsidRPr="00C870E2">
              <w:rPr>
                <w:lang w:val="pt-BR"/>
              </w:rPr>
              <w:instrText xml:space="preserve"> REF  SQLServerTechnology \h  \* MERGEFORMAT </w:instrText>
            </w:r>
            <w:r w:rsidR="00C55AC9">
              <w:fldChar w:fldCharType="separate"/>
            </w:r>
            <w:r w:rsidR="003A0215" w:rsidRPr="003A0215">
              <w:rPr>
                <w:i/>
                <w:color w:val="00467F"/>
                <w:u w:val="single"/>
                <w:lang w:val="pt-BR"/>
              </w:rPr>
              <w:t>Tecnologia SQL Server</w:t>
            </w:r>
            <w:r w:rsidR="00C55AC9">
              <w:fldChar w:fldCharType="end"/>
            </w:r>
            <w:r w:rsidRPr="00F65089">
              <w:rPr>
                <w:i/>
                <w:lang w:val="pt-BR"/>
              </w:rPr>
              <w:t>)</w:t>
            </w:r>
          </w:p>
        </w:tc>
      </w:tr>
      <w:tr w:rsidR="007331A1" w:rsidRPr="004442F5" w:rsidTr="00224512">
        <w:tc>
          <w:tcPr>
            <w:tcW w:w="2477" w:type="pct"/>
            <w:tcBorders>
              <w:top w:val="nil"/>
            </w:tcBorders>
          </w:tcPr>
          <w:p w:rsidR="007331A1" w:rsidRPr="00F65089" w:rsidRDefault="007331A1" w:rsidP="00224512">
            <w:pPr>
              <w:pStyle w:val="PURLMSH"/>
              <w:rPr>
                <w:lang w:val="pt-BR"/>
              </w:rPr>
            </w:pPr>
          </w:p>
        </w:tc>
        <w:tc>
          <w:tcPr>
            <w:tcW w:w="2523" w:type="pct"/>
            <w:tcBorders>
              <w:top w:val="nil"/>
            </w:tcBorders>
          </w:tcPr>
          <w:p w:rsidR="007331A1" w:rsidRPr="00F65089" w:rsidRDefault="007331A1" w:rsidP="00224512">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DD1638" w:rsidRPr="004442F5" w:rsidTr="00224512">
        <w:tblPrEx>
          <w:tblBorders>
            <w:top w:val="none" w:sz="0" w:space="0" w:color="auto"/>
            <w:bottom w:val="none" w:sz="0" w:space="0" w:color="auto"/>
          </w:tblBorders>
        </w:tblPrEx>
        <w:tc>
          <w:tcPr>
            <w:tcW w:w="5000" w:type="pct"/>
            <w:gridSpan w:val="2"/>
            <w:shd w:val="clear" w:color="auto" w:fill="E5EEF7"/>
          </w:tcPr>
          <w:p w:rsidR="00DD1638" w:rsidRPr="00F65089" w:rsidRDefault="00DD1638" w:rsidP="00224512">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DD1638" w:rsidRPr="004442F5" w:rsidTr="00224512">
        <w:tblPrEx>
          <w:tblBorders>
            <w:top w:val="none" w:sz="0" w:space="0" w:color="auto"/>
            <w:bottom w:val="none" w:sz="0" w:space="0" w:color="auto"/>
          </w:tblBorders>
        </w:tblPrEx>
        <w:tc>
          <w:tcPr>
            <w:tcW w:w="5000" w:type="pct"/>
            <w:gridSpan w:val="2"/>
          </w:tcPr>
          <w:p w:rsidR="00DD1638" w:rsidRPr="006F077C" w:rsidRDefault="00DD1638" w:rsidP="00224512">
            <w:pPr>
              <w:pStyle w:val="PURBody"/>
            </w:pPr>
            <w:r>
              <w:rPr>
                <w:b/>
              </w:rPr>
              <w:t>Você precisa de:</w:t>
            </w:r>
          </w:p>
          <w:p w:rsidR="00DD1638" w:rsidRPr="006F077C" w:rsidRDefault="00DD1638" w:rsidP="00610A59">
            <w:pPr>
              <w:pStyle w:val="PURBullet-Indented"/>
              <w:numPr>
                <w:ilvl w:val="0"/>
                <w:numId w:val="73"/>
              </w:numPr>
              <w:ind w:left="486" w:hanging="216"/>
            </w:pPr>
            <w:r>
              <w:t xml:space="preserve">SAL do Visual Studio Team Foundation Server 2013 </w:t>
            </w:r>
            <w:r>
              <w:rPr>
                <w:b/>
              </w:rPr>
              <w:t>ou</w:t>
            </w:r>
          </w:p>
          <w:p w:rsidR="00DD1638" w:rsidRPr="00E1188F" w:rsidRDefault="00DD1638" w:rsidP="00610A59">
            <w:pPr>
              <w:pStyle w:val="PURBullet-Indented"/>
              <w:numPr>
                <w:ilvl w:val="0"/>
                <w:numId w:val="73"/>
              </w:numPr>
              <w:ind w:left="486" w:hanging="216"/>
            </w:pPr>
            <w:r w:rsidRPr="00E1188F">
              <w:t>SAL do Visual Studio Team Foundation Server 2013 Basic (para Configuração Básica) ou</w:t>
            </w:r>
          </w:p>
          <w:p w:rsidR="003E01FF" w:rsidRPr="00E1188F" w:rsidRDefault="003E01FF" w:rsidP="00610A59">
            <w:pPr>
              <w:pStyle w:val="PURBullet-Indented"/>
              <w:numPr>
                <w:ilvl w:val="0"/>
                <w:numId w:val="73"/>
              </w:numPr>
              <w:ind w:left="486" w:hanging="216"/>
            </w:pPr>
            <w:r w:rsidRPr="00E1188F">
              <w:t>SAL do Visual Studio 2010 Premium ou</w:t>
            </w:r>
          </w:p>
          <w:p w:rsidR="003E01FF" w:rsidRPr="00E1188F" w:rsidRDefault="003E01FF" w:rsidP="00610A59">
            <w:pPr>
              <w:pStyle w:val="PURBullet-Indented"/>
              <w:numPr>
                <w:ilvl w:val="0"/>
                <w:numId w:val="73"/>
              </w:numPr>
              <w:ind w:left="486" w:hanging="216"/>
            </w:pPr>
            <w:r w:rsidRPr="00E1188F">
              <w:t>SAL do Visual Studio Ultimate 2013 ou</w:t>
            </w:r>
          </w:p>
          <w:p w:rsidR="003E01FF" w:rsidRPr="00F65089" w:rsidRDefault="003E01FF" w:rsidP="00610A59">
            <w:pPr>
              <w:pStyle w:val="PURBullet-Indented"/>
              <w:numPr>
                <w:ilvl w:val="0"/>
                <w:numId w:val="73"/>
              </w:numPr>
              <w:ind w:left="486" w:hanging="216"/>
              <w:rPr>
                <w:lang w:val="pt-BR"/>
              </w:rPr>
            </w:pPr>
            <w:r w:rsidRPr="00E1188F">
              <w:t>SAL</w:t>
            </w:r>
            <w:r w:rsidRPr="00F65089">
              <w:rPr>
                <w:lang w:val="pt-BR"/>
              </w:rPr>
              <w:t xml:space="preserve"> do Visual Studio Test Professional 2013</w:t>
            </w:r>
          </w:p>
          <w:p w:rsidR="00DD1638" w:rsidRPr="00F65089" w:rsidRDefault="00DD1638" w:rsidP="00224512">
            <w:pPr>
              <w:pStyle w:val="PURBullet-Indented"/>
              <w:rPr>
                <w:lang w:val="pt-BR"/>
              </w:rPr>
            </w:pPr>
          </w:p>
        </w:tc>
      </w:tr>
    </w:tbl>
    <w:p w:rsidR="00DD1638" w:rsidRPr="00F65089" w:rsidRDefault="00DD1638" w:rsidP="00DD1638">
      <w:pPr>
        <w:pStyle w:val="PURADDITIONALTERMSHEADERMB"/>
        <w:rPr>
          <w:lang w:val="pt-BR"/>
        </w:rPr>
      </w:pPr>
      <w:r w:rsidRPr="00F65089">
        <w:rPr>
          <w:lang w:val="pt-BR"/>
        </w:rPr>
        <w:t>Termos Adicionais:</w:t>
      </w:r>
    </w:p>
    <w:p w:rsidR="003E01FF" w:rsidRPr="00F65089" w:rsidRDefault="003E01FF" w:rsidP="003E01FF">
      <w:pPr>
        <w:pStyle w:val="PURBlueStrong"/>
        <w:rPr>
          <w:lang w:val="pt-BR"/>
        </w:rPr>
      </w:pPr>
      <w:r w:rsidRPr="00F65089">
        <w:rPr>
          <w:lang w:val="pt-BR"/>
        </w:rPr>
        <w:t>Limitações de Uso para SAL do Visual Studio Premium 2013, SAL do Visual Studio Ultimate 2013 e SAL do Visual Studio Test Professional 2013</w:t>
      </w:r>
    </w:p>
    <w:p w:rsidR="003E01FF" w:rsidRPr="00F65089" w:rsidRDefault="003E01FF" w:rsidP="003E01FF">
      <w:pPr>
        <w:pStyle w:val="PURBullet-Indented"/>
        <w:ind w:left="274"/>
        <w:rPr>
          <w:lang w:val="pt-BR"/>
        </w:rPr>
      </w:pPr>
      <w:r w:rsidRPr="00F65089">
        <w:rPr>
          <w:lang w:val="pt-BR"/>
        </w:rPr>
        <w:t>Cada usuário para o qual você obtiver uma SAL do Visual Studio Premium 2013, SAL do Visual Studi</w:t>
      </w:r>
      <w:r w:rsidR="00F615AC" w:rsidRPr="00F65089">
        <w:rPr>
          <w:lang w:val="pt-BR"/>
        </w:rPr>
        <w:t>o Ultimate 2013 ou</w:t>
      </w:r>
      <w:r w:rsidRPr="00F65089">
        <w:rPr>
          <w:lang w:val="pt-BR"/>
        </w:rPr>
        <w:t>SAL do Visual Studio Test Professional 2013 poderá usar os seguintes recursos do software para servidores:</w:t>
      </w:r>
    </w:p>
    <w:p w:rsidR="003E01FF" w:rsidRPr="006F077C" w:rsidRDefault="003E01FF" w:rsidP="00610A59">
      <w:pPr>
        <w:pStyle w:val="PURBullet"/>
        <w:numPr>
          <w:ilvl w:val="0"/>
          <w:numId w:val="22"/>
        </w:numPr>
      </w:pPr>
      <w:r>
        <w:t xml:space="preserve">Request and Manage Feedback </w:t>
      </w:r>
    </w:p>
    <w:p w:rsidR="003E01FF" w:rsidRPr="006F077C" w:rsidRDefault="003E01FF" w:rsidP="00610A59">
      <w:pPr>
        <w:pStyle w:val="PURBullet"/>
        <w:numPr>
          <w:ilvl w:val="0"/>
          <w:numId w:val="22"/>
        </w:numPr>
      </w:pPr>
      <w:r>
        <w:t>Test Management</w:t>
      </w:r>
    </w:p>
    <w:p w:rsidR="003E01FF" w:rsidRPr="006F077C" w:rsidRDefault="003E01FF" w:rsidP="00610A59">
      <w:pPr>
        <w:pStyle w:val="PURBullet"/>
        <w:numPr>
          <w:ilvl w:val="0"/>
          <w:numId w:val="22"/>
        </w:numPr>
      </w:pPr>
      <w:r>
        <w:t>Agile Portfolio Management</w:t>
      </w:r>
    </w:p>
    <w:p w:rsidR="003E01FF" w:rsidRPr="006F077C" w:rsidRDefault="003E01FF" w:rsidP="00610A59">
      <w:pPr>
        <w:pStyle w:val="PURBullet"/>
        <w:numPr>
          <w:ilvl w:val="0"/>
          <w:numId w:val="22"/>
        </w:numPr>
      </w:pPr>
      <w:r>
        <w:t>Team Rooms</w:t>
      </w:r>
    </w:p>
    <w:p w:rsidR="003E01FF" w:rsidRPr="006F077C" w:rsidRDefault="003E01FF" w:rsidP="00610A59">
      <w:pPr>
        <w:pStyle w:val="PURBullet"/>
        <w:numPr>
          <w:ilvl w:val="0"/>
          <w:numId w:val="22"/>
        </w:numPr>
      </w:pPr>
      <w:r>
        <w:t>Work Item Chart Authoring</w:t>
      </w:r>
    </w:p>
    <w:p w:rsidR="003E01FF" w:rsidRPr="006F077C" w:rsidRDefault="003E01FF" w:rsidP="003E01FF">
      <w:pPr>
        <w:pStyle w:val="PURBlueStrong-Indented"/>
      </w:pPr>
      <w:r>
        <w:t>Software de Terceiros</w:t>
      </w:r>
    </w:p>
    <w:p w:rsidR="003E01FF" w:rsidRPr="00F65089" w:rsidRDefault="003E01FF" w:rsidP="003E01FF">
      <w:pPr>
        <w:pStyle w:val="PURBody-Indented"/>
        <w:rPr>
          <w:lang w:val="pt-BR"/>
        </w:rPr>
      </w:pPr>
      <w:r w:rsidRPr="00F65089">
        <w:rPr>
          <w:lang w:val="pt-BR"/>
        </w:rP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rsidR="003E01FF" w:rsidRPr="00F65089" w:rsidRDefault="003E01FF" w:rsidP="003E01FF">
      <w:pPr>
        <w:pStyle w:val="PURBlueStrong-Indented"/>
        <w:rPr>
          <w:lang w:val="pt-BR"/>
        </w:rPr>
      </w:pPr>
      <w:r w:rsidRPr="00F65089">
        <w:rPr>
          <w:lang w:val="pt-BR"/>
        </w:rPr>
        <w:t>Limitações Técnicas</w:t>
      </w:r>
    </w:p>
    <w:p w:rsidR="003E01FF" w:rsidRPr="00F65089" w:rsidRDefault="003E01FF" w:rsidP="003E01FF">
      <w:pPr>
        <w:pStyle w:val="PURBody-Indented"/>
        <w:rPr>
          <w:lang w:val="pt-BR"/>
        </w:rPr>
      </w:pPr>
      <w:r w:rsidRPr="00F65089">
        <w:rPr>
          <w:lang w:val="pt-BR"/>
        </w:rPr>
        <w:t xml:space="preserve">Você não pode aplicar engenharia reversa, descompilar nem desmontar o software ou, de outra forma, tentar derivar o código-fonte do software exceto e unicamente até a extensão: (i) permitida pela lei aplicável, independentemente desta limitação ou (ii) exigida </w:t>
      </w:r>
      <w:r w:rsidRPr="00F65089">
        <w:rPr>
          <w:lang w:val="pt-BR"/>
        </w:rPr>
        <w:lastRenderedPageBreak/>
        <w:t>para depurar alterações em quaisquer bibliotecas licenciadas sob a GNU Lesser General Public License, que pode ser incluída com e vinculada pelo software.</w:t>
      </w:r>
    </w:p>
    <w:p w:rsidR="00DD1638" w:rsidRPr="00F65089" w:rsidRDefault="00DD1638" w:rsidP="00DD1638">
      <w:pPr>
        <w:pStyle w:val="PURBlueStrong-Indented"/>
        <w:rPr>
          <w:lang w:val="pt-BR"/>
        </w:rPr>
      </w:pPr>
      <w:r w:rsidRPr="00F65089">
        <w:rPr>
          <w:lang w:val="pt-BR"/>
        </w:rPr>
        <w:t>Componentes do Software Microsoft SQL Server</w:t>
      </w:r>
    </w:p>
    <w:p w:rsidR="00DD1638" w:rsidRPr="00F65089" w:rsidRDefault="00DD1638" w:rsidP="00DD1638">
      <w:pPr>
        <w:pStyle w:val="PURBody-Indented"/>
        <w:rPr>
          <w:lang w:val="pt-BR"/>
        </w:rPr>
      </w:pPr>
      <w:r w:rsidRPr="00F65089">
        <w:rPr>
          <w:lang w:val="pt-BR"/>
        </w:rPr>
        <w:t>O software é fornecido com componentes do software Microsoft SQL Server, que são licenciados para você de acordo com os termos das respectivas licenças do SQL Server localizadas na pasta “Licenças”.</w:t>
      </w:r>
    </w:p>
    <w:p w:rsidR="00DD1638" w:rsidRPr="00F65089" w:rsidRDefault="00DD1638" w:rsidP="00DD1638">
      <w:pPr>
        <w:pStyle w:val="PURBlueStrong-Indented"/>
        <w:rPr>
          <w:lang w:val="pt-BR"/>
        </w:rPr>
      </w:pPr>
      <w:r w:rsidRPr="00F65089">
        <w:rPr>
          <w:lang w:val="pt-BR"/>
        </w:rPr>
        <w:t>Termos de Licença do Microsoft SharePoint Foundation 2013</w:t>
      </w:r>
    </w:p>
    <w:p w:rsidR="00DD1638" w:rsidRPr="00F65089" w:rsidRDefault="00DD1638" w:rsidP="00DD1638">
      <w:pPr>
        <w:pStyle w:val="PURBody-Indented"/>
        <w:rPr>
          <w:lang w:val="pt-BR"/>
        </w:rPr>
      </w:pPr>
      <w:r w:rsidRPr="00F65089">
        <w:rPr>
          <w:lang w:val="pt-BR"/>
        </w:rPr>
        <w:t>O software é acompanhado do Microsoft SharePoint Foundation 2013 está licenciado para você de acordo com seus próprios termos. Uma cópia dos termos de licença separados está localizada na pasta “Licenças”.</w:t>
      </w:r>
    </w:p>
    <w:p w:rsidR="00DD1638" w:rsidRPr="00F65089" w:rsidRDefault="00DD1638" w:rsidP="00DD1638">
      <w:pPr>
        <w:pStyle w:val="PURBlueStrong-Indented"/>
        <w:rPr>
          <w:lang w:val="pt-BR"/>
        </w:rPr>
      </w:pPr>
      <w:bookmarkStart w:id="920" w:name="_Toc355093392"/>
      <w:bookmarkStart w:id="921" w:name="_Toc355093537"/>
      <w:r w:rsidRPr="00F65089">
        <w:rPr>
          <w:lang w:val="pt-BR"/>
        </w:rPr>
        <w:t>Software .NET Framework</w:t>
      </w:r>
    </w:p>
    <w:p w:rsidR="00DD1638" w:rsidRPr="00F65089" w:rsidRDefault="00DD1638" w:rsidP="00DD1638">
      <w:pPr>
        <w:pStyle w:val="PURBody-Indented"/>
        <w:rPr>
          <w:lang w:val="pt-BR"/>
        </w:rPr>
      </w:pPr>
      <w:r w:rsidRPr="00F65089">
        <w:rPr>
          <w:lang w:val="pt-BR"/>
        </w:rPr>
        <w:t>O software do produto contém o software Microsoft .NET Framework e pode conter o software PowerShell. Consulte os termos de licença do Software .NET Framework, PowerShell e Windows hotfix KB975759 nos Termos Universais de Licença.</w:t>
      </w:r>
    </w:p>
    <w:p w:rsidR="00DD1638"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DD1638" w:rsidRPr="00F65089" w:rsidRDefault="00DD1638" w:rsidP="00DD1638">
      <w:pPr>
        <w:pStyle w:val="PURProductName"/>
        <w:rPr>
          <w:lang w:val="pt-BR"/>
        </w:rPr>
      </w:pPr>
      <w:bookmarkStart w:id="922" w:name="_Toc347044736"/>
      <w:bookmarkStart w:id="923" w:name="_Toc347045416"/>
      <w:bookmarkStart w:id="924" w:name="_Toc363552826"/>
      <w:bookmarkStart w:id="925" w:name="_Toc363552889"/>
      <w:bookmarkStart w:id="926" w:name="_Toc378682188"/>
      <w:bookmarkStart w:id="927" w:name="_Toc378682290"/>
      <w:bookmarkStart w:id="928" w:name="_Toc371268302"/>
      <w:bookmarkStart w:id="929" w:name="_Toc371268368"/>
      <w:bookmarkStart w:id="930" w:name="_Toc379278505"/>
      <w:bookmarkStart w:id="931" w:name="_Toc379278567"/>
      <w:bookmarkStart w:id="932" w:name="_Toc388603326"/>
      <w:bookmarkStart w:id="933" w:name="_Toc388603498"/>
      <w:r w:rsidRPr="00F65089">
        <w:rPr>
          <w:lang w:val="pt-BR"/>
        </w:rPr>
        <w:t>Visual Studio Test Professional 2013</w:t>
      </w:r>
      <w:bookmarkEnd w:id="920"/>
      <w:bookmarkEnd w:id="921"/>
      <w:bookmarkEnd w:id="922"/>
      <w:bookmarkEnd w:id="923"/>
      <w:bookmarkEnd w:id="924"/>
      <w:bookmarkEnd w:id="925"/>
      <w:bookmarkEnd w:id="926"/>
      <w:bookmarkEnd w:id="927"/>
      <w:bookmarkEnd w:id="928"/>
      <w:bookmarkEnd w:id="929"/>
      <w:bookmarkEnd w:id="930"/>
      <w:bookmarkEnd w:id="931"/>
      <w:bookmarkEnd w:id="932"/>
      <w:bookmarkEnd w:id="933"/>
      <w:r w:rsidR="00061C1C">
        <w:fldChar w:fldCharType="begin"/>
      </w:r>
      <w:r w:rsidRPr="00F65089">
        <w:rPr>
          <w:lang w:val="pt-BR"/>
        </w:rPr>
        <w:instrText>XE "Visual Studio Test Professional 2013"</w:instrText>
      </w:r>
      <w:r w:rsidR="00061C1C">
        <w:fldChar w:fldCharType="end"/>
      </w:r>
    </w:p>
    <w:p w:rsidR="00DD1638" w:rsidRPr="00F65089" w:rsidRDefault="00DD1638" w:rsidP="00DD1638">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4442F5" w:rsidTr="00224512">
        <w:tc>
          <w:tcPr>
            <w:tcW w:w="2477" w:type="pct"/>
            <w:tcBorders>
              <w:top w:val="single" w:sz="4" w:space="0" w:color="auto"/>
              <w:bottom w:val="nil"/>
            </w:tcBorders>
          </w:tcPr>
          <w:p w:rsidR="00DD1638" w:rsidRPr="00F65089" w:rsidRDefault="00DD1638" w:rsidP="00224512">
            <w:pPr>
              <w:pStyle w:val="PURLMSH"/>
              <w:rPr>
                <w:lang w:val="pt-BR"/>
              </w:rPr>
            </w:pPr>
            <w:r w:rsidRPr="00F65089">
              <w:rPr>
                <w:lang w:val="pt-BR"/>
              </w:rPr>
              <w:t xml:space="preserve">Seção Aplicável de Termos Gerais da SAL: </w:t>
            </w:r>
            <w:hyperlink w:anchor="SALTerms_Desktop" w:history="1">
              <w:r w:rsidRPr="00F65089">
                <w:rPr>
                  <w:rStyle w:val="Hyperlink"/>
                  <w:lang w:val="pt-BR"/>
                </w:rPr>
                <w:t>Aplicativos Desktop</w:t>
              </w:r>
            </w:hyperlink>
          </w:p>
        </w:tc>
        <w:tc>
          <w:tcPr>
            <w:tcW w:w="2523" w:type="pct"/>
            <w:gridSpan w:val="2"/>
            <w:tcBorders>
              <w:top w:val="single" w:sz="4" w:space="0" w:color="auto"/>
              <w:bottom w:val="nil"/>
            </w:tcBorders>
          </w:tcPr>
          <w:p w:rsidR="00DD1638" w:rsidRPr="00F65089" w:rsidRDefault="00DD1638" w:rsidP="00224512">
            <w:pPr>
              <w:pStyle w:val="PURLMSH"/>
              <w:rPr>
                <w:i/>
                <w:lang w:val="pt-BR"/>
              </w:rPr>
            </w:pPr>
            <w:r w:rsidRPr="00F65089">
              <w:rPr>
                <w:lang w:val="pt-BR"/>
              </w:rPr>
              <w:t xml:space="preserve">Consulte Notificações Aplicáveis: </w:t>
            </w:r>
            <w:r w:rsidRPr="00F65089">
              <w:rPr>
                <w:b/>
                <w:lang w:val="pt-BR"/>
              </w:rPr>
              <w:t xml:space="preserve">Transferência de Dados, Bing Maps, Estrutura de Localização, APIs de Mapeamento, Contas da Microsoft no Visual Studio, H.264/MPEG-4 AVC e/ou VC-1 </w:t>
            </w:r>
            <w:r w:rsidRPr="00F65089">
              <w:rPr>
                <w:i/>
                <w:lang w:val="pt-BR"/>
              </w:rPr>
              <w:t xml:space="preserve">(consulte o </w:t>
            </w:r>
            <w:hyperlink w:anchor="Appendix2" w:history="1">
              <w:r w:rsidRPr="00F65089">
                <w:rPr>
                  <w:rStyle w:val="Hyperlink"/>
                  <w:i/>
                  <w:lang w:val="pt-BR"/>
                </w:rPr>
                <w:t>Apêndice 2</w:t>
              </w:r>
            </w:hyperlink>
            <w:r w:rsidRPr="00F65089">
              <w:rPr>
                <w:i/>
                <w:lang w:val="pt-BR"/>
              </w:rPr>
              <w:t>)</w:t>
            </w:r>
          </w:p>
        </w:tc>
      </w:tr>
      <w:tr w:rsidR="00DD1638" w:rsidRPr="004442F5" w:rsidTr="00224512">
        <w:tc>
          <w:tcPr>
            <w:tcW w:w="2477" w:type="pct"/>
            <w:tcBorders>
              <w:top w:val="nil"/>
              <w:bottom w:val="nil"/>
            </w:tcBorders>
          </w:tcPr>
          <w:p w:rsidR="00785537" w:rsidRPr="007331A1" w:rsidRDefault="00DD1638" w:rsidP="007331A1">
            <w:pPr>
              <w:pStyle w:val="PURLMSH"/>
              <w:rPr>
                <w:b/>
              </w:rPr>
            </w:pPr>
            <w:r>
              <w:t xml:space="preserve">Software Adicional/Cliente: </w:t>
            </w:r>
            <w:r>
              <w:rPr>
                <w:b/>
              </w:rPr>
              <w:t>Não</w:t>
            </w:r>
          </w:p>
        </w:tc>
        <w:tc>
          <w:tcPr>
            <w:tcW w:w="2523" w:type="pct"/>
            <w:gridSpan w:val="2"/>
            <w:tcBorders>
              <w:top w:val="nil"/>
              <w:bottom w:val="nil"/>
            </w:tcBorders>
          </w:tcPr>
          <w:p w:rsidR="00DD1638" w:rsidRPr="00F65089" w:rsidRDefault="00DD1638" w:rsidP="00224512">
            <w:pPr>
              <w:pStyle w:val="PURLMSH"/>
              <w:rPr>
                <w:lang w:val="pt-BR"/>
              </w:rPr>
            </w:pPr>
            <w:r w:rsidRPr="00F65089">
              <w:rPr>
                <w:lang w:val="pt-BR"/>
              </w:rPr>
              <w:t xml:space="preserve">Tecnologias Incluídas: </w:t>
            </w:r>
            <w:r w:rsidRPr="00F65089">
              <w:rPr>
                <w:b/>
                <w:lang w:val="pt-BR"/>
              </w:rPr>
              <w:t>Sim</w:t>
            </w:r>
            <w:r w:rsidR="00BB2FB2">
              <w:rPr>
                <w:b/>
                <w:lang w:val="pt-BR"/>
              </w:rPr>
              <w:t xml:space="preserve"> </w:t>
            </w:r>
            <w:r w:rsidRPr="00F65089">
              <w:rPr>
                <w:i/>
                <w:lang w:val="pt-BR"/>
              </w:rPr>
              <w:t xml:space="preserve">(consulte </w:t>
            </w:r>
            <w:r w:rsidR="00C55AC9">
              <w:fldChar w:fldCharType="begin"/>
            </w:r>
            <w:r w:rsidR="00C55AC9" w:rsidRPr="00C870E2">
              <w:rPr>
                <w:lang w:val="pt-BR"/>
              </w:rPr>
              <w:instrText xml:space="preserve"> REF  SQLServerTechnology \h  \* MERGEFORMAT </w:instrText>
            </w:r>
            <w:r w:rsidR="00C55AC9">
              <w:fldChar w:fldCharType="separate"/>
            </w:r>
            <w:r w:rsidR="003A0215" w:rsidRPr="003A0215">
              <w:rPr>
                <w:i/>
                <w:color w:val="00467F"/>
                <w:u w:val="single"/>
                <w:lang w:val="pt-BR"/>
              </w:rPr>
              <w:t>Tecnologia SQL Server</w:t>
            </w:r>
            <w:r w:rsidR="00C55AC9">
              <w:fldChar w:fldCharType="end"/>
            </w:r>
            <w:r w:rsidRPr="00F65089">
              <w:rPr>
                <w:i/>
                <w:lang w:val="pt-BR"/>
              </w:rPr>
              <w:t>)</w:t>
            </w:r>
          </w:p>
        </w:tc>
      </w:tr>
      <w:tr w:rsidR="007331A1" w:rsidRPr="004442F5" w:rsidTr="00224512">
        <w:tc>
          <w:tcPr>
            <w:tcW w:w="2477" w:type="pct"/>
            <w:tcBorders>
              <w:top w:val="nil"/>
              <w:bottom w:val="nil"/>
            </w:tcBorders>
          </w:tcPr>
          <w:p w:rsidR="007331A1" w:rsidRPr="00F65089" w:rsidRDefault="007331A1" w:rsidP="00224512">
            <w:pPr>
              <w:pStyle w:val="PURLMSH"/>
              <w:rPr>
                <w:lang w:val="pt-BR"/>
              </w:rPr>
            </w:pPr>
          </w:p>
        </w:tc>
        <w:tc>
          <w:tcPr>
            <w:tcW w:w="2523" w:type="pct"/>
            <w:gridSpan w:val="2"/>
            <w:tcBorders>
              <w:top w:val="nil"/>
              <w:bottom w:val="nil"/>
            </w:tcBorders>
          </w:tcPr>
          <w:p w:rsidR="007331A1" w:rsidRPr="00F65089" w:rsidRDefault="007331A1" w:rsidP="00224512">
            <w:pPr>
              <w:pStyle w:val="PURLMSH"/>
              <w:rPr>
                <w:lang w:val="pt-BR"/>
              </w:rPr>
            </w:pPr>
            <w:r w:rsidRPr="00F65089">
              <w:rPr>
                <w:lang w:val="pt-BR"/>
              </w:rPr>
              <w:t xml:space="preserve">Qualificado para Serviços de Software em Servidores de Prestadores do Data Center: </w:t>
            </w:r>
            <w:r w:rsidRPr="00F65089">
              <w:rPr>
                <w:b/>
                <w:lang w:val="pt-BR"/>
              </w:rPr>
              <w:t>Sim</w:t>
            </w:r>
          </w:p>
        </w:tc>
      </w:tr>
      <w:tr w:rsidR="00DD1638" w:rsidRPr="004442F5" w:rsidTr="00224512">
        <w:trPr>
          <w:gridAfter w:val="1"/>
          <w:wAfter w:w="97" w:type="pct"/>
        </w:trPr>
        <w:tc>
          <w:tcPr>
            <w:tcW w:w="4851" w:type="pct"/>
            <w:gridSpan w:val="2"/>
            <w:shd w:val="clear" w:color="auto" w:fill="E5EEF7"/>
          </w:tcPr>
          <w:p w:rsidR="00DD1638" w:rsidRPr="00F65089" w:rsidRDefault="00DD1638" w:rsidP="00224512">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DD1638" w:rsidRPr="004442F5" w:rsidTr="00224512">
        <w:trPr>
          <w:gridAfter w:val="1"/>
          <w:wAfter w:w="97" w:type="pct"/>
        </w:trPr>
        <w:tc>
          <w:tcPr>
            <w:tcW w:w="4851" w:type="pct"/>
            <w:gridSpan w:val="2"/>
          </w:tcPr>
          <w:p w:rsidR="00DD1638" w:rsidRPr="006F077C" w:rsidRDefault="00DD1638" w:rsidP="00224512">
            <w:pPr>
              <w:pStyle w:val="PURBody"/>
            </w:pPr>
            <w:r>
              <w:rPr>
                <w:b/>
              </w:rPr>
              <w:t>Você precisa de:</w:t>
            </w:r>
          </w:p>
          <w:p w:rsidR="00DD1638" w:rsidRPr="00F65089" w:rsidRDefault="00DD1638" w:rsidP="00610A59">
            <w:pPr>
              <w:pStyle w:val="PURBullet-Indented"/>
              <w:numPr>
                <w:ilvl w:val="0"/>
                <w:numId w:val="74"/>
              </w:numPr>
              <w:ind w:left="486" w:hanging="216"/>
              <w:rPr>
                <w:b/>
                <w:bCs/>
                <w:lang w:val="pt-BR"/>
              </w:rPr>
            </w:pPr>
            <w:r w:rsidRPr="00F65089">
              <w:rPr>
                <w:lang w:val="pt-BR"/>
              </w:rPr>
              <w:t>SAL do Visual Studio Test Professional 2013</w:t>
            </w:r>
          </w:p>
        </w:tc>
      </w:tr>
    </w:tbl>
    <w:p w:rsidR="00DD1638" w:rsidRPr="00F65089" w:rsidRDefault="00DD1638" w:rsidP="00DD1638">
      <w:pPr>
        <w:pStyle w:val="PURADDITIONALTERMSHEADERMB"/>
        <w:rPr>
          <w:lang w:val="pt-BR"/>
        </w:rPr>
      </w:pPr>
      <w:r w:rsidRPr="00F65089">
        <w:rPr>
          <w:lang w:val="pt-BR"/>
        </w:rPr>
        <w:t>Termos Adicionais:</w:t>
      </w:r>
    </w:p>
    <w:p w:rsidR="00DD1638" w:rsidRPr="00F65089" w:rsidRDefault="00DD1638" w:rsidP="00DD1638">
      <w:pPr>
        <w:pStyle w:val="PURBlueStrong-Indented"/>
        <w:rPr>
          <w:lang w:val="pt-BR"/>
        </w:rPr>
      </w:pPr>
      <w:r w:rsidRPr="00F65089">
        <w:rPr>
          <w:lang w:val="pt-BR"/>
        </w:rPr>
        <w:t>Arquivo BUILDSERVER.TXT</w:t>
      </w:r>
    </w:p>
    <w:p w:rsidR="00DD1638" w:rsidRPr="00F65089" w:rsidRDefault="00DD1638" w:rsidP="00DD1638">
      <w:pPr>
        <w:pStyle w:val="PURBody-Indented"/>
        <w:rPr>
          <w:lang w:val="pt-BR"/>
        </w:rPr>
      </w:pPr>
      <w:r w:rsidRPr="00F65089">
        <w:rPr>
          <w:lang w:val="pt-BR"/>
        </w:rPr>
        <w:t xml:space="preserve">As Listas do BuildServer podem ser encontradas no site </w:t>
      </w:r>
      <w:hyperlink r:id="rId175" w:history="1">
        <w:r w:rsidRPr="00F65089">
          <w:rPr>
            <w:rStyle w:val="Hyperlink"/>
            <w:lang w:val="pt-BR"/>
          </w:rPr>
          <w:t>http://go.microsoft.com/fwlink/?LinkId=286955</w:t>
        </w:r>
      </w:hyperlink>
      <w:r w:rsidRPr="00F65089">
        <w:rPr>
          <w:lang w:val="pt-BR"/>
        </w:rP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76" w:history="1">
        <w:r w:rsidRPr="00F65089">
          <w:rPr>
            <w:rStyle w:val="Hyperlink"/>
            <w:lang w:val="pt-BR"/>
          </w:rPr>
          <w:t>http://go.microsoft.com/fwlink/?LinkId=286955</w:t>
        </w:r>
      </w:hyperlink>
      <w:r w:rsidRPr="00F65089">
        <w:rPr>
          <w:lang w:val="pt-BR"/>
        </w:rPr>
        <w:t xml:space="preserve"> para uso com a mesma finalidade.</w:t>
      </w:r>
    </w:p>
    <w:p w:rsidR="00DD1638" w:rsidRPr="00F65089" w:rsidRDefault="00DD1638" w:rsidP="00DD1638">
      <w:pPr>
        <w:pStyle w:val="PURBlueStrong-Indented"/>
        <w:rPr>
          <w:lang w:val="pt-BR"/>
        </w:rPr>
      </w:pPr>
      <w:r w:rsidRPr="00F65089">
        <w:rPr>
          <w:lang w:val="pt-BR"/>
        </w:rPr>
        <w:t>Utilitários</w:t>
      </w:r>
    </w:p>
    <w:p w:rsidR="00DD1638" w:rsidRPr="00F65089" w:rsidRDefault="00DD1638" w:rsidP="00DD1638">
      <w:pPr>
        <w:pStyle w:val="PURBody-Indented"/>
        <w:rPr>
          <w:lang w:val="pt-BR"/>
        </w:rPr>
      </w:pPr>
      <w:r w:rsidRPr="00F65089">
        <w:rPr>
          <w:lang w:val="pt-BR"/>
        </w:rPr>
        <w:t xml:space="preserve">As Listas de Utilitários podem ser encontradas no site </w:t>
      </w:r>
      <w:hyperlink r:id="rId177" w:history="1">
        <w:r w:rsidRPr="00F65089">
          <w:rPr>
            <w:rStyle w:val="Hyperlink"/>
            <w:lang w:val="pt-BR"/>
          </w:rPr>
          <w:t>http://go.microsoft.com/fwlink/?LinkId=286955</w:t>
        </w:r>
      </w:hyperlink>
      <w:r w:rsidRPr="00F65089">
        <w:rPr>
          <w:lang w:val="pt-BR"/>
        </w:rP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w:t>
      </w:r>
      <w:r w:rsidR="00A4385C" w:rsidRPr="00F65089">
        <w:rPr>
          <w:lang w:val="pt-BR"/>
        </w:rPr>
        <w:t> </w:t>
      </w:r>
      <w:r w:rsidRPr="00F65089">
        <w:rPr>
          <w:lang w:val="pt-BR"/>
        </w:rPr>
        <w:t>ter instalado no dispositivo.</w:t>
      </w:r>
    </w:p>
    <w:p w:rsidR="00DD1638" w:rsidRPr="00F65089" w:rsidRDefault="00DD1638" w:rsidP="00DD1638">
      <w:pPr>
        <w:pStyle w:val="PURBlueStrong-Indented"/>
        <w:rPr>
          <w:lang w:val="pt-BR"/>
        </w:rPr>
      </w:pPr>
      <w:r w:rsidRPr="00F65089">
        <w:rPr>
          <w:lang w:val="pt-BR"/>
        </w:rPr>
        <w:t xml:space="preserve">Notificações e Programas de Terceiros. </w:t>
      </w:r>
    </w:p>
    <w:p w:rsidR="00DD1638" w:rsidRPr="00F65089" w:rsidRDefault="00DD1638" w:rsidP="00DD1638">
      <w:pPr>
        <w:pStyle w:val="PURBody-Indented"/>
        <w:rPr>
          <w:lang w:val="pt-BR"/>
        </w:rPr>
      </w:pPr>
      <w:r w:rsidRPr="00F65089">
        <w:rPr>
          <w:lang w:val="pt-BR"/>
        </w:rP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rsidR="00DD1638" w:rsidRPr="00F65089" w:rsidRDefault="00DD1638" w:rsidP="00DD1638">
      <w:pPr>
        <w:pStyle w:val="PURBlueStrong-Indented"/>
        <w:rPr>
          <w:lang w:val="pt-BR"/>
        </w:rPr>
      </w:pPr>
      <w:r w:rsidRPr="00F65089">
        <w:rPr>
          <w:lang w:val="pt-BR"/>
        </w:rPr>
        <w:t>Recursos do Gerenciador de Pacote e Extensão</w:t>
      </w:r>
    </w:p>
    <w:p w:rsidR="00DD1638" w:rsidRPr="00F65089" w:rsidRDefault="00DD1638" w:rsidP="00B06404">
      <w:pPr>
        <w:pStyle w:val="PURBody-Indented"/>
        <w:rPr>
          <w:lang w:val="pt-BR"/>
        </w:rPr>
      </w:pPr>
      <w:r w:rsidRPr="00F65089">
        <w:rPr>
          <w:lang w:val="pt-BR"/>
        </w:rPr>
        <w:t xml:space="preserve">O software inclui os seguintes recursos (um </w:t>
      </w:r>
      <w:r w:rsidR="00B06404">
        <w:rPr>
          <w:lang w:val="pt-BR"/>
        </w:rPr>
        <w:t>“</w:t>
      </w:r>
      <w:r w:rsidRPr="00F65089">
        <w:rPr>
          <w:lang w:val="pt-BR"/>
        </w:rPr>
        <w:t>Recurso</w:t>
      </w:r>
      <w:r w:rsidR="00B06404">
        <w:rPr>
          <w:lang w:val="pt-BR"/>
        </w:rPr>
        <w:t>”</w:t>
      </w:r>
      <w:r w:rsidRPr="00F65089">
        <w:rPr>
          <w:lang w:val="pt-BR"/>
        </w:rPr>
        <w:t xml:space="preserve">),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w:t>
      </w:r>
      <w:r w:rsidRPr="00F65089">
        <w:rPr>
          <w:lang w:val="pt-BR"/>
        </w:rPr>
        <w:lastRenderedPageBreak/>
        <w:t>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rsidR="000B31DA" w:rsidRPr="00F65089" w:rsidRDefault="000B31DA" w:rsidP="000B31DA">
      <w:pPr>
        <w:pStyle w:val="PURBlueStrong-Indented"/>
        <w:rPr>
          <w:lang w:val="pt-BR"/>
        </w:rPr>
      </w:pPr>
      <w:r w:rsidRPr="00F65089">
        <w:rPr>
          <w:lang w:val="pt-BR"/>
        </w:rPr>
        <w:t>Software de Terceiros</w:t>
      </w:r>
    </w:p>
    <w:p w:rsidR="000B31DA" w:rsidRPr="00F65089" w:rsidRDefault="000B31DA" w:rsidP="000B31DA">
      <w:pPr>
        <w:pStyle w:val="PURBody-Indented"/>
        <w:rPr>
          <w:lang w:val="pt-BR"/>
        </w:rPr>
      </w:pPr>
      <w:r w:rsidRPr="00F65089">
        <w:rPr>
          <w:lang w:val="pt-BR"/>
        </w:rP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rsidR="000B31DA" w:rsidRPr="00F65089" w:rsidRDefault="000B31DA" w:rsidP="000B31DA">
      <w:pPr>
        <w:pStyle w:val="PURBlueStrong-Indented"/>
        <w:rPr>
          <w:lang w:val="pt-BR"/>
        </w:rPr>
      </w:pPr>
      <w:r w:rsidRPr="00F65089">
        <w:rPr>
          <w:lang w:val="pt-BR"/>
        </w:rPr>
        <w:t>Limitações Técnicas</w:t>
      </w:r>
    </w:p>
    <w:p w:rsidR="000B31DA" w:rsidRPr="00F65089" w:rsidRDefault="000B31DA" w:rsidP="000B31DA">
      <w:pPr>
        <w:pStyle w:val="PURBody-Indented"/>
        <w:rPr>
          <w:lang w:val="pt-BR"/>
        </w:rPr>
      </w:pPr>
      <w:r w:rsidRPr="00F65089">
        <w:rPr>
          <w:lang w:val="pt-BR"/>
        </w:rP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rsidR="000B31DA" w:rsidRPr="006F077C" w:rsidRDefault="000B31DA" w:rsidP="000B31DA">
      <w:pPr>
        <w:pStyle w:val="PURBody-Indented"/>
      </w:pPr>
      <w:r>
        <w:rPr>
          <w:smallCaps/>
          <w:color w:val="00467F" w:themeColor="text2"/>
        </w:rPr>
        <w:t>Microsoft SharePoint, Windows Software Development Kit (Windows SDK) e Componentes do Microsoft Office</w:t>
      </w:r>
    </w:p>
    <w:p w:rsidR="000B31DA" w:rsidRPr="00F65089" w:rsidRDefault="000B31DA" w:rsidP="000B31DA">
      <w:pPr>
        <w:pStyle w:val="PURBody-Indented"/>
        <w:rPr>
          <w:lang w:val="pt-BR"/>
        </w:rPr>
      </w:pPr>
      <w: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rsidRPr="00F65089">
        <w:rPr>
          <w:lang w:val="pt-BR"/>
        </w:rPr>
        <w:t>Os termos de licença para esses componentes de software estão localizados na pasta “Licenças” no diretório de instalação do software. Se você não concordar com os termos de licença desses componentes de software, não poderá usá-los.</w:t>
      </w:r>
    </w:p>
    <w:p w:rsidR="000B31DA" w:rsidRPr="00F65089" w:rsidRDefault="000B31DA" w:rsidP="000B31DA">
      <w:pPr>
        <w:pStyle w:val="PURBlueStrong-Indented"/>
        <w:rPr>
          <w:lang w:val="pt-BR"/>
        </w:rPr>
      </w:pPr>
      <w:r w:rsidRPr="00F65089">
        <w:rPr>
          <w:lang w:val="pt-BR"/>
        </w:rPr>
        <w:t>SDK de Publicidade da Microsoft</w:t>
      </w:r>
    </w:p>
    <w:p w:rsidR="000B31DA" w:rsidRPr="00F65089" w:rsidRDefault="000B31DA" w:rsidP="00377F92">
      <w:pPr>
        <w:pStyle w:val="PURBullet-Indented"/>
        <w:spacing w:line="240" w:lineRule="auto"/>
        <w:ind w:left="288"/>
        <w:rPr>
          <w:lang w:val="pt-BR"/>
        </w:rPr>
      </w:pPr>
      <w:r w:rsidRPr="00F65089">
        <w:rPr>
          <w:lang w:val="pt-BR"/>
        </w:rPr>
        <w:t>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w:t>
      </w:r>
      <w:r w:rsidR="00A4385C" w:rsidRPr="00F65089">
        <w:rPr>
          <w:lang w:val="pt-BR"/>
        </w:rPr>
        <w:t> </w:t>
      </w:r>
      <w:r w:rsidRPr="00F65089">
        <w:rPr>
          <w:lang w:val="pt-BR"/>
        </w:rPr>
        <w:t xml:space="preserve">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78" w:history="1">
        <w:r w:rsidRPr="00F65089">
          <w:rPr>
            <w:rStyle w:val="Hyperlink"/>
            <w:lang w:val="pt-BR"/>
          </w:rPr>
          <w:t>https://choice.live.com/AdvertisementChoice/</w:t>
        </w:r>
      </w:hyperlink>
      <w:r w:rsidRPr="00F65089">
        <w:rPr>
          <w:lang w:val="pt-BR"/>
        </w:rPr>
        <w:t>.</w:t>
      </w:r>
    </w:p>
    <w:p w:rsidR="00DD1638" w:rsidRPr="00F65089" w:rsidRDefault="00DD1638" w:rsidP="00DD1638">
      <w:pPr>
        <w:pStyle w:val="PURBlueStrong-Indented"/>
        <w:rPr>
          <w:lang w:val="pt-BR"/>
        </w:rPr>
      </w:pPr>
      <w:r w:rsidRPr="00F65089">
        <w:rPr>
          <w:lang w:val="pt-BR"/>
        </w:rPr>
        <w:t>Componentes do Produto do Microsoft SQL Server e Windows SDK</w:t>
      </w:r>
    </w:p>
    <w:p w:rsidR="00DD1638" w:rsidRPr="00F65089" w:rsidRDefault="00DD1638" w:rsidP="00DD1638">
      <w:pPr>
        <w:pStyle w:val="PURBody-Indented"/>
        <w:rPr>
          <w:lang w:val="pt-BR"/>
        </w:rPr>
      </w:pPr>
      <w:r w:rsidRPr="00F65089">
        <w:rPr>
          <w:lang w:val="pt-BR"/>
        </w:rPr>
        <w:t>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w:t>
      </w:r>
    </w:p>
    <w:p w:rsidR="00DD1638" w:rsidRPr="00F65089" w:rsidRDefault="00DD1638" w:rsidP="00DD1638">
      <w:pPr>
        <w:pStyle w:val="PURBlueStrong-Indented"/>
        <w:rPr>
          <w:lang w:val="pt-BR"/>
        </w:rPr>
      </w:pPr>
      <w:r w:rsidRPr="00F65089">
        <w:rPr>
          <w:lang w:val="pt-BR"/>
        </w:rPr>
        <w:t>Componentes de Software do Windows</w:t>
      </w:r>
    </w:p>
    <w:p w:rsidR="00DD1638" w:rsidRPr="00F65089" w:rsidRDefault="00DD1638" w:rsidP="00DD1638">
      <w:pPr>
        <w:pStyle w:val="PURBody-Indented"/>
        <w:rPr>
          <w:lang w:val="pt-BR"/>
        </w:rPr>
      </w:pPr>
      <w:r w:rsidRPr="00F65089">
        <w:rPr>
          <w:lang w:val="pt-BR"/>
        </w:rPr>
        <w:t>O software pode incluir Microsoft .NET Framework, Microsoft Data Access Components, determinados .dlls relacionados a tecnologias Microsoft Build, Microsoft Internet Information Services (IIS) Express e Biblioteca do Windows para componentes JavaScript. Todos fazem parte do software Windows e os termos de licença do Windows se aplicam ao uso deles.</w:t>
      </w:r>
    </w:p>
    <w:bookmarkStart w:id="934" w:name="_Toc299519162"/>
    <w:bookmarkStart w:id="935" w:name="_Toc299531594"/>
    <w:bookmarkStart w:id="936" w:name="_Toc299531918"/>
    <w:bookmarkStart w:id="937" w:name="_Toc299957201"/>
    <w:bookmarkEnd w:id="870"/>
    <w:bookmarkEnd w:id="871"/>
    <w:bookmarkEnd w:id="872"/>
    <w:bookmarkEnd w:id="873"/>
    <w:bookmarkEnd w:id="874"/>
    <w:bookmarkEnd w:id="875"/>
    <w:bookmarkEnd w:id="876"/>
    <w:bookmarkEnd w:id="877"/>
    <w:p w:rsidR="009B27A8" w:rsidRPr="00F65089" w:rsidRDefault="00061C1C" w:rsidP="00CD6E9D">
      <w:pPr>
        <w:pStyle w:val="PURBreadcrumb"/>
        <w:keepNext w:val="0"/>
        <w:rPr>
          <w:lang w:val="pt-BR"/>
        </w:rPr>
      </w:pPr>
      <w:r>
        <w:fldChar w:fldCharType="begin"/>
      </w:r>
      <w:r w:rsidR="008A02A6" w:rsidRPr="00F65089">
        <w:rPr>
          <w:lang w:val="pt-BR"/>
        </w:rPr>
        <w:instrText>HYPERLINK \l "Índice"</w:instrText>
      </w:r>
      <w:r>
        <w:fldChar w:fldCharType="separate"/>
      </w:r>
      <w:r w:rsidR="008A02A6" w:rsidRPr="00F65089">
        <w:rPr>
          <w:rStyle w:val="Hyperlink"/>
          <w:rFonts w:ascii="Arial Narrow" w:hAnsi="Arial Narrow"/>
          <w:sz w:val="16"/>
          <w:lang w:val="pt-BR"/>
        </w:rPr>
        <w:t>Índice</w:t>
      </w:r>
      <w:r>
        <w:fldChar w:fldCharType="end"/>
      </w:r>
      <w:r w:rsidR="008A02A6" w:rsidRPr="00F65089">
        <w:rPr>
          <w:lang w:val="pt-BR"/>
        </w:rPr>
        <w:t xml:space="preserve"> / </w:t>
      </w:r>
      <w:hyperlink w:anchor="UniversalTerms" w:history="1">
        <w:r w:rsidR="008A02A6" w:rsidRPr="00F65089">
          <w:rPr>
            <w:rStyle w:val="Hyperlink"/>
            <w:rFonts w:ascii="Arial Narrow" w:hAnsi="Arial Narrow"/>
            <w:sz w:val="16"/>
            <w:lang w:val="pt-BR"/>
          </w:rPr>
          <w:t>Termos Universais de Licença</w:t>
        </w:r>
      </w:hyperlink>
    </w:p>
    <w:p w:rsidR="00632041" w:rsidRPr="00F65089" w:rsidRDefault="00632041" w:rsidP="00632041">
      <w:pPr>
        <w:pStyle w:val="PURProductName"/>
        <w:rPr>
          <w:spacing w:val="-2"/>
          <w:lang w:val="pt-BR"/>
        </w:rPr>
      </w:pPr>
      <w:bookmarkStart w:id="938" w:name="_Toc363552827"/>
      <w:bookmarkStart w:id="939" w:name="_Toc363552890"/>
      <w:bookmarkStart w:id="940" w:name="_Toc378682189"/>
      <w:bookmarkStart w:id="941" w:name="_Toc378682291"/>
      <w:bookmarkStart w:id="942" w:name="_Toc371268303"/>
      <w:bookmarkStart w:id="943" w:name="_Toc371268369"/>
      <w:bookmarkStart w:id="944" w:name="_Toc379278506"/>
      <w:bookmarkStart w:id="945" w:name="_Toc379278568"/>
      <w:bookmarkStart w:id="946" w:name="_Toc388603327"/>
      <w:bookmarkStart w:id="947" w:name="_Toc388603499"/>
      <w:r w:rsidRPr="00F65089">
        <w:rPr>
          <w:spacing w:val="-2"/>
          <w:lang w:val="pt-BR"/>
        </w:rPr>
        <w:t>Serviços de Gerenciamento de Direitos do Active Directory do Windows Server 2012</w:t>
      </w:r>
      <w:r w:rsidR="00BB3558" w:rsidRPr="00F65089">
        <w:rPr>
          <w:spacing w:val="-2"/>
          <w:lang w:val="pt-BR"/>
        </w:rPr>
        <w:t> </w:t>
      </w:r>
      <w:r w:rsidRPr="00F65089">
        <w:rPr>
          <w:spacing w:val="-2"/>
          <w:lang w:val="pt-BR"/>
        </w:rPr>
        <w:t>R2</w:t>
      </w:r>
      <w:bookmarkEnd w:id="938"/>
      <w:bookmarkEnd w:id="939"/>
      <w:bookmarkEnd w:id="940"/>
      <w:bookmarkEnd w:id="941"/>
      <w:bookmarkEnd w:id="942"/>
      <w:bookmarkEnd w:id="943"/>
      <w:bookmarkEnd w:id="944"/>
      <w:bookmarkEnd w:id="945"/>
      <w:bookmarkEnd w:id="946"/>
      <w:bookmarkEnd w:id="947"/>
      <w:r w:rsidR="00061C1C" w:rsidRPr="00A4385C">
        <w:rPr>
          <w:spacing w:val="-2"/>
        </w:rPr>
        <w:fldChar w:fldCharType="begin"/>
      </w:r>
      <w:r w:rsidRPr="00F65089">
        <w:rPr>
          <w:spacing w:val="-2"/>
          <w:lang w:val="pt-BR"/>
        </w:rPr>
        <w:instrText>XE "Serviços de Gerenciamento de Direitos do Active Directory do Windows Server 2012 R2"</w:instrText>
      </w:r>
      <w:r w:rsidR="00061C1C" w:rsidRPr="00A4385C">
        <w:rPr>
          <w:spacing w:val="-2"/>
        </w:rPr>
        <w:fldChar w:fldCharType="end"/>
      </w:r>
    </w:p>
    <w:p w:rsidR="00632041" w:rsidRPr="00F65089" w:rsidRDefault="00632041" w:rsidP="00632041">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4442F5" w:rsidTr="00E964A3">
        <w:tc>
          <w:tcPr>
            <w:tcW w:w="2477" w:type="pct"/>
            <w:gridSpan w:val="2"/>
            <w:tcBorders>
              <w:top w:val="single" w:sz="4" w:space="0" w:color="auto"/>
              <w:bottom w:val="nil"/>
            </w:tcBorders>
          </w:tcPr>
          <w:p w:rsidR="007331A1" w:rsidRPr="00F65089" w:rsidRDefault="007331A1" w:rsidP="007331A1">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523" w:type="pct"/>
            <w:gridSpan w:val="2"/>
            <w:tcBorders>
              <w:top w:val="single" w:sz="4" w:space="0" w:color="auto"/>
              <w:bottom w:val="nil"/>
            </w:tcBorders>
          </w:tcPr>
          <w:p w:rsidR="007331A1" w:rsidRPr="00F65089" w:rsidRDefault="007331A1" w:rsidP="007331A1">
            <w:pPr>
              <w:pStyle w:val="PURLMSH"/>
              <w:rPr>
                <w:i/>
                <w:lang w:val="pt-BR"/>
              </w:rPr>
            </w:pPr>
            <w:r w:rsidRPr="00F65089">
              <w:rPr>
                <w:lang w:val="pt-BR"/>
              </w:rPr>
              <w:t xml:space="preserve">Qualificado para Serviços de Software em Servidores de Prestadores do Data Center: </w:t>
            </w:r>
            <w:r w:rsidRPr="00F65089">
              <w:rPr>
                <w:b/>
                <w:lang w:val="pt-BR"/>
              </w:rPr>
              <w:t>Sim</w:t>
            </w:r>
          </w:p>
        </w:tc>
      </w:tr>
      <w:tr w:rsidR="007331A1" w:rsidRPr="004442F5"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7331A1" w:rsidRPr="00F65089" w:rsidRDefault="007331A1" w:rsidP="007331A1">
            <w:pPr>
              <w:pStyle w:val="PURTableHeaderWhite"/>
              <w:spacing w:after="0" w:line="240" w:lineRule="auto"/>
              <w:rPr>
                <w:i w:val="0"/>
                <w:color w:val="404040" w:themeColor="text1" w:themeTint="BF"/>
                <w:lang w:val="pt-BR"/>
              </w:rPr>
            </w:pPr>
            <w:r w:rsidRPr="00F65089">
              <w:rPr>
                <w:i w:val="0"/>
                <w:color w:val="404040" w:themeColor="text1" w:themeTint="BF"/>
                <w:lang w:val="pt-BR"/>
              </w:rPr>
              <w:lastRenderedPageBreak/>
              <w:t>SALs (LICENÇA DE ACESSO PARA ASSINANTES)</w:t>
            </w:r>
          </w:p>
        </w:tc>
      </w:tr>
      <w:tr w:rsidR="007331A1" w:rsidRPr="004442F5"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7331A1" w:rsidRPr="006F077C" w:rsidRDefault="007331A1" w:rsidP="007331A1">
            <w:pPr>
              <w:pStyle w:val="PURBody"/>
            </w:pPr>
            <w:r>
              <w:rPr>
                <w:b/>
              </w:rPr>
              <w:t>Você precisa de:</w:t>
            </w:r>
          </w:p>
          <w:p w:rsidR="007331A1" w:rsidRPr="00F65089" w:rsidRDefault="007331A1" w:rsidP="00610A59">
            <w:pPr>
              <w:pStyle w:val="PURBullet-Indented"/>
              <w:numPr>
                <w:ilvl w:val="0"/>
                <w:numId w:val="74"/>
              </w:numPr>
              <w:ind w:left="486" w:hanging="216"/>
              <w:rPr>
                <w:b/>
                <w:bCs/>
                <w:lang w:val="pt-BR"/>
              </w:rPr>
            </w:pPr>
            <w:r w:rsidRPr="00F65089">
              <w:rPr>
                <w:lang w:val="pt-BR"/>
              </w:rPr>
              <w:t>SAL dos Serviços de Gerenciamento de Direitos do Active Directory do Windows Server 2012 R2</w:t>
            </w:r>
          </w:p>
        </w:tc>
      </w:tr>
    </w:tbl>
    <w:p w:rsidR="00632041" w:rsidRPr="00F65089" w:rsidRDefault="00632041" w:rsidP="00632041">
      <w:pPr>
        <w:pStyle w:val="PURADDITIONALTERMSHEADERMB"/>
        <w:rPr>
          <w:lang w:val="pt-BR"/>
        </w:rPr>
      </w:pPr>
      <w:r w:rsidRPr="00F65089">
        <w:rPr>
          <w:lang w:val="pt-BR"/>
        </w:rPr>
        <w:t>Termos Adicionais:</w:t>
      </w:r>
    </w:p>
    <w:p w:rsidR="00632041" w:rsidRPr="00F65089" w:rsidRDefault="00632041" w:rsidP="00632041">
      <w:pPr>
        <w:pStyle w:val="PURBlueStrong-Indented"/>
        <w:rPr>
          <w:lang w:val="pt-BR"/>
        </w:rPr>
      </w:pPr>
      <w:r w:rsidRPr="00F65089">
        <w:rPr>
          <w:lang w:val="pt-BR"/>
        </w:rPr>
        <w:t>Direitos de Acesso Apenas</w:t>
      </w:r>
    </w:p>
    <w:p w:rsidR="00632041" w:rsidRPr="00F65089" w:rsidRDefault="00632041" w:rsidP="00632041">
      <w:pPr>
        <w:pStyle w:val="PURBody-Indented"/>
        <w:rPr>
          <w:lang w:val="pt-BR"/>
        </w:rPr>
      </w:pPr>
      <w:r w:rsidRPr="00F65089">
        <w:rPr>
          <w:lang w:val="pt-BR"/>
        </w:rP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os Serviços de Gerenciamento de Direitos do Active Directory do Windows Server 2012 R2.</w:t>
      </w:r>
    </w:p>
    <w:p w:rsidR="00632041" w:rsidRPr="00F65089" w:rsidRDefault="00632041" w:rsidP="00632041">
      <w:pPr>
        <w:pStyle w:val="PURBlueStrong-Indented"/>
        <w:rPr>
          <w:lang w:val="pt-BR"/>
        </w:rPr>
      </w:pPr>
      <w:r w:rsidRPr="00F65089">
        <w:rPr>
          <w:lang w:val="pt-BR"/>
        </w:rPr>
        <w:t>Software para Servidores</w:t>
      </w:r>
    </w:p>
    <w:p w:rsidR="00C079D4" w:rsidRPr="00F65089" w:rsidRDefault="00632041" w:rsidP="00C079D4">
      <w:pPr>
        <w:pStyle w:val="PURBody-Indented"/>
        <w:rPr>
          <w:lang w:val="pt-BR"/>
        </w:rPr>
      </w:pPr>
      <w:r w:rsidRPr="00F65089">
        <w:rPr>
          <w:lang w:val="pt-BR"/>
        </w:rPr>
        <w:t>Não obstante os Termos Gerais do Software para Servidores, o software para servidores deverá ser licenciado separadamente sob as licenças do processador do Windows Server 2012 R2,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de Gerenciamento de Direitos do Active Directory do Windows Server.</w:t>
      </w:r>
    </w:p>
    <w:p w:rsidR="00C079D4" w:rsidRPr="00F65089" w:rsidRDefault="005B6797" w:rsidP="00C079D4">
      <w:pPr>
        <w:pStyle w:val="PURBody-Indented"/>
        <w:jc w:val="right"/>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632041" w:rsidRPr="00F65089" w:rsidRDefault="00632041" w:rsidP="00632041">
      <w:pPr>
        <w:pStyle w:val="PURProductName"/>
        <w:rPr>
          <w:lang w:val="pt-BR"/>
        </w:rPr>
      </w:pPr>
      <w:bookmarkStart w:id="948" w:name="_Toc363552828"/>
      <w:bookmarkStart w:id="949" w:name="_Toc363552891"/>
      <w:bookmarkStart w:id="950" w:name="_Toc378682190"/>
      <w:bookmarkStart w:id="951" w:name="_Toc378682292"/>
      <w:bookmarkStart w:id="952" w:name="_Toc371268304"/>
      <w:bookmarkStart w:id="953" w:name="_Toc371268370"/>
      <w:bookmarkStart w:id="954" w:name="_Toc379278507"/>
      <w:bookmarkStart w:id="955" w:name="_Toc379278569"/>
      <w:bookmarkStart w:id="956" w:name="_Toc388603328"/>
      <w:bookmarkStart w:id="957" w:name="_Toc388603500"/>
      <w:r w:rsidRPr="00F65089">
        <w:rPr>
          <w:lang w:val="pt-BR"/>
        </w:rPr>
        <w:t>Serviços de Área de Trabalho Remota do Windows Server 2012 R2</w:t>
      </w:r>
      <w:bookmarkEnd w:id="948"/>
      <w:bookmarkEnd w:id="949"/>
      <w:bookmarkEnd w:id="950"/>
      <w:bookmarkEnd w:id="951"/>
      <w:bookmarkEnd w:id="952"/>
      <w:bookmarkEnd w:id="953"/>
      <w:bookmarkEnd w:id="954"/>
      <w:bookmarkEnd w:id="955"/>
      <w:bookmarkEnd w:id="956"/>
      <w:bookmarkEnd w:id="957"/>
      <w:r w:rsidR="00061C1C">
        <w:fldChar w:fldCharType="begin"/>
      </w:r>
      <w:r w:rsidRPr="00F65089">
        <w:rPr>
          <w:lang w:val="pt-BR"/>
        </w:rPr>
        <w:instrText>XE "Serviços de Área de Trabalho Remota do Windows Server 2012 R2"</w:instrText>
      </w:r>
      <w:r w:rsidR="00061C1C">
        <w:fldChar w:fldCharType="end"/>
      </w:r>
    </w:p>
    <w:p w:rsidR="00632041" w:rsidRPr="00F65089" w:rsidRDefault="00632041" w:rsidP="00632041">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rsidRPr="004442F5" w:rsidTr="00E964A3">
        <w:tc>
          <w:tcPr>
            <w:tcW w:w="2477" w:type="pct"/>
            <w:gridSpan w:val="2"/>
            <w:tcBorders>
              <w:top w:val="single" w:sz="4" w:space="0" w:color="auto"/>
              <w:bottom w:val="nil"/>
            </w:tcBorders>
          </w:tcPr>
          <w:p w:rsidR="00632041" w:rsidRPr="00F65089" w:rsidRDefault="00632041" w:rsidP="00632041">
            <w:pPr>
              <w:pStyle w:val="PURLMSH"/>
              <w:rPr>
                <w:lang w:val="pt-BR"/>
              </w:rPr>
            </w:pPr>
            <w:r w:rsidRPr="00F65089">
              <w:rPr>
                <w:lang w:val="pt-BR"/>
              </w:rPr>
              <w:t xml:space="preserve">Seção Aplicável de Termos Gerais da SAL: </w:t>
            </w:r>
            <w:hyperlink w:anchor="SALTerms_Server" w:history="1">
              <w:r w:rsidRPr="00F65089">
                <w:rPr>
                  <w:rStyle w:val="Hyperlink"/>
                  <w:lang w:val="pt-BR"/>
                </w:rPr>
                <w:t>Software para Servidores</w:t>
              </w:r>
            </w:hyperlink>
          </w:p>
        </w:tc>
        <w:tc>
          <w:tcPr>
            <w:tcW w:w="2523" w:type="pct"/>
            <w:gridSpan w:val="2"/>
            <w:tcBorders>
              <w:top w:val="single" w:sz="4" w:space="0" w:color="auto"/>
              <w:bottom w:val="nil"/>
            </w:tcBorders>
          </w:tcPr>
          <w:p w:rsidR="00632041" w:rsidRPr="00F65089" w:rsidRDefault="007331A1" w:rsidP="00D878DC">
            <w:pPr>
              <w:pStyle w:val="PURLMSH"/>
              <w:rPr>
                <w:i/>
                <w:lang w:val="pt-BR"/>
              </w:rPr>
            </w:pPr>
            <w:r w:rsidRPr="00F65089">
              <w:rPr>
                <w:lang w:val="pt-BR"/>
              </w:rPr>
              <w:t xml:space="preserve">Qualificado para Serviços de Software em Servidores de Prestadores do Data Center: </w:t>
            </w:r>
            <w:r w:rsidRPr="00F65089">
              <w:rPr>
                <w:b/>
                <w:lang w:val="pt-BR"/>
              </w:rPr>
              <w:t>Sim</w:t>
            </w:r>
          </w:p>
        </w:tc>
      </w:tr>
      <w:tr w:rsidR="00632041" w:rsidRPr="004442F5"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632041" w:rsidRPr="00F65089" w:rsidRDefault="00632041" w:rsidP="00E964A3">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632041" w:rsidRPr="004442F5"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632041" w:rsidRPr="006F077C" w:rsidRDefault="00632041" w:rsidP="00E964A3">
            <w:pPr>
              <w:pStyle w:val="PURBody"/>
            </w:pPr>
            <w:r>
              <w:rPr>
                <w:b/>
              </w:rPr>
              <w:t>Você precisa de:</w:t>
            </w:r>
          </w:p>
          <w:p w:rsidR="00632041" w:rsidRPr="00F65089" w:rsidRDefault="00632041" w:rsidP="00610A59">
            <w:pPr>
              <w:pStyle w:val="PURBullet-Indented"/>
              <w:numPr>
                <w:ilvl w:val="0"/>
                <w:numId w:val="74"/>
              </w:numPr>
              <w:ind w:left="486" w:hanging="216"/>
              <w:rPr>
                <w:b/>
                <w:bCs/>
                <w:lang w:val="pt-BR"/>
              </w:rPr>
            </w:pPr>
            <w:r w:rsidRPr="00F65089">
              <w:rPr>
                <w:lang w:val="pt-BR"/>
              </w:rPr>
              <w:t>SAL de Serviços de Área de Trabalho Remota do Windows Server 2012 R2</w:t>
            </w:r>
          </w:p>
        </w:tc>
      </w:tr>
    </w:tbl>
    <w:p w:rsidR="00632041" w:rsidRPr="00F65089" w:rsidRDefault="00632041" w:rsidP="009D1805">
      <w:pPr>
        <w:pStyle w:val="PURADDITIONALTERMSHEADERMB"/>
        <w:keepNext/>
        <w:keepLines/>
        <w:rPr>
          <w:lang w:val="pt-BR"/>
        </w:rPr>
      </w:pPr>
      <w:r w:rsidRPr="00F65089">
        <w:rPr>
          <w:lang w:val="pt-BR"/>
        </w:rPr>
        <w:t>Termos Adicionais:</w:t>
      </w:r>
    </w:p>
    <w:p w:rsidR="00632041" w:rsidRPr="00F65089" w:rsidRDefault="00632041" w:rsidP="009D1805">
      <w:pPr>
        <w:pStyle w:val="PURBlueStrong-Indented"/>
        <w:rPr>
          <w:lang w:val="pt-BR"/>
        </w:rPr>
      </w:pPr>
      <w:r w:rsidRPr="00F65089">
        <w:rPr>
          <w:lang w:val="pt-BR"/>
        </w:rPr>
        <w:t>Direitos de Acesso Apenas</w:t>
      </w:r>
    </w:p>
    <w:p w:rsidR="00632041" w:rsidRPr="00F65089" w:rsidRDefault="00632041" w:rsidP="009D1805">
      <w:pPr>
        <w:pStyle w:val="PURBody-Indented"/>
        <w:keepNext/>
        <w:keepLines/>
        <w:rPr>
          <w:lang w:val="pt-BR"/>
        </w:rPr>
      </w:pPr>
      <w:r w:rsidRPr="00F65089">
        <w:rPr>
          <w:lang w:val="pt-BR"/>
        </w:rP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os Serviços de Área de Trabalho Remota do Windows Server 2012 R2.</w:t>
      </w:r>
    </w:p>
    <w:p w:rsidR="00632041" w:rsidRPr="00F65089" w:rsidRDefault="00632041" w:rsidP="00632041">
      <w:pPr>
        <w:pStyle w:val="PURBlueStrong-Indented"/>
        <w:rPr>
          <w:lang w:val="pt-BR"/>
        </w:rPr>
      </w:pPr>
      <w:r w:rsidRPr="00F65089">
        <w:rPr>
          <w:lang w:val="pt-BR"/>
        </w:rPr>
        <w:t>Software para Servidores</w:t>
      </w:r>
    </w:p>
    <w:p w:rsidR="00632041" w:rsidRPr="00F65089" w:rsidRDefault="00632041" w:rsidP="00632041">
      <w:pPr>
        <w:pStyle w:val="PURBody-Indented"/>
        <w:rPr>
          <w:lang w:val="pt-BR"/>
        </w:rPr>
      </w:pPr>
      <w:r w:rsidRPr="00F65089">
        <w:rPr>
          <w:lang w:val="pt-BR"/>
        </w:rPr>
        <w:t>Não obstante os Termos Gerais do Software para Servidores, o software para servidores deverá ser licenciado separadamente sob as licenças do processador do Windows Server 2012 R2,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da Área de Trabalho Remota do Windows Server.</w:t>
      </w:r>
    </w:p>
    <w:p w:rsidR="000C3222" w:rsidRPr="00F65089" w:rsidRDefault="005B6797" w:rsidP="00CD6E9D">
      <w:pPr>
        <w:pStyle w:val="PURBody-Indented"/>
        <w:keepLines/>
        <w:ind w:left="274"/>
        <w:jc w:val="right"/>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bookmarkStart w:id="958" w:name="_Toc299519173"/>
      <w:bookmarkStart w:id="959" w:name="_Toc299525037"/>
      <w:bookmarkStart w:id="960" w:name="_Toc299531605"/>
      <w:bookmarkStart w:id="961" w:name="_Toc299531929"/>
      <w:bookmarkStart w:id="962" w:name="_Toc299957212"/>
      <w:bookmarkEnd w:id="395"/>
      <w:bookmarkEnd w:id="934"/>
      <w:bookmarkEnd w:id="935"/>
      <w:bookmarkEnd w:id="936"/>
      <w:bookmarkEnd w:id="937"/>
    </w:p>
    <w:p w:rsidR="00423D30" w:rsidRPr="00F65089" w:rsidRDefault="00423D30" w:rsidP="00CD6E9D">
      <w:pPr>
        <w:pStyle w:val="PURBody-Indented"/>
        <w:keepLines/>
        <w:ind w:left="274"/>
        <w:rPr>
          <w:rStyle w:val="Hyperlink"/>
          <w:rFonts w:ascii="Arial Narrow" w:hAnsi="Arial Narrow"/>
          <w:sz w:val="16"/>
          <w:lang w:val="pt-BR"/>
        </w:rPr>
        <w:sectPr w:rsidR="00423D30" w:rsidRPr="00F65089" w:rsidSect="005F187B">
          <w:footerReference w:type="default" r:id="rId179"/>
          <w:type w:val="continuous"/>
          <w:pgSz w:w="12240" w:h="15840" w:code="1"/>
          <w:pgMar w:top="1166" w:right="720" w:bottom="720" w:left="720" w:header="432" w:footer="288" w:gutter="0"/>
          <w:cols w:space="360"/>
          <w:docGrid w:linePitch="360"/>
        </w:sectPr>
      </w:pPr>
    </w:p>
    <w:p w:rsidR="00FA133C" w:rsidRPr="00F65089" w:rsidRDefault="00423D30" w:rsidP="00F54A36">
      <w:pPr>
        <w:pStyle w:val="PURSectionHeading"/>
        <w:rPr>
          <w:lang w:val="pt-BR"/>
        </w:rPr>
      </w:pPr>
      <w:bookmarkStart w:id="963" w:name="_Toc378682293"/>
      <w:bookmarkStart w:id="964" w:name="_Toc371268305"/>
      <w:bookmarkStart w:id="965" w:name="_Toc379278508"/>
      <w:bookmarkStart w:id="966" w:name="_Toc388603329"/>
      <w:bookmarkStart w:id="967" w:name="HG"/>
      <w:bookmarkStart w:id="968" w:name="_Toc346536890"/>
      <w:bookmarkStart w:id="969" w:name="_Toc339280354"/>
      <w:r w:rsidRPr="00F65089">
        <w:rPr>
          <w:lang w:val="pt-BR"/>
        </w:rPr>
        <w:lastRenderedPageBreak/>
        <w:t>Modelo de Licença do Host/Convidado</w:t>
      </w:r>
      <w:bookmarkEnd w:id="963"/>
      <w:bookmarkEnd w:id="964"/>
      <w:bookmarkEnd w:id="965"/>
      <w:bookmarkEnd w:id="966"/>
    </w:p>
    <w:p w:rsidR="00FA133C" w:rsidRPr="00F65089" w:rsidRDefault="00FA133C" w:rsidP="00FA133C">
      <w:pPr>
        <w:pStyle w:val="TOC2"/>
        <w:rPr>
          <w:lang w:val="pt-BR"/>
        </w:rPr>
        <w:sectPr w:rsidR="00FA133C" w:rsidRPr="00F65089" w:rsidSect="005F187B">
          <w:footerReference w:type="default" r:id="rId180"/>
          <w:pgSz w:w="12240" w:h="15840" w:code="1"/>
          <w:pgMar w:top="1166" w:right="720" w:bottom="720" w:left="720" w:header="432" w:footer="288" w:gutter="0"/>
          <w:cols w:space="360"/>
          <w:docGrid w:linePitch="360"/>
        </w:sectPr>
      </w:pPr>
    </w:p>
    <w:p w:rsidR="00E8710C" w:rsidRDefault="00061C1C">
      <w:pPr>
        <w:pStyle w:val="TOC2"/>
        <w:rPr>
          <w:noProof/>
          <w:color w:val="auto"/>
          <w:sz w:val="22"/>
        </w:rPr>
      </w:pPr>
      <w:r>
        <w:lastRenderedPageBreak/>
        <w:fldChar w:fldCharType="begin"/>
      </w:r>
      <w:r w:rsidR="00FA133C">
        <w:instrText xml:space="preserve"> TOC \b </w:instrText>
      </w:r>
      <w:r w:rsidR="00A50B1C">
        <w:instrText>HG</w:instrText>
      </w:r>
      <w:r w:rsidR="00FA133C">
        <w:instrText xml:space="preserve"> \h \z \t "PUR Product Name,2" </w:instrText>
      </w:r>
      <w:r>
        <w:fldChar w:fldCharType="separate"/>
      </w:r>
      <w:hyperlink w:anchor="_Toc388603543" w:history="1">
        <w:r w:rsidR="00E8710C" w:rsidRPr="00477CC9">
          <w:rPr>
            <w:rStyle w:val="Hyperlink"/>
            <w:noProof/>
          </w:rPr>
          <w:t>Pacote da Plataforma de Nuvem</w:t>
        </w:r>
        <w:r w:rsidR="00E8710C">
          <w:rPr>
            <w:noProof/>
            <w:webHidden/>
          </w:rPr>
          <w:tab/>
        </w:r>
        <w:r>
          <w:rPr>
            <w:noProof/>
            <w:webHidden/>
          </w:rPr>
          <w:fldChar w:fldCharType="begin"/>
        </w:r>
        <w:r w:rsidR="00E8710C">
          <w:rPr>
            <w:noProof/>
            <w:webHidden/>
          </w:rPr>
          <w:instrText xml:space="preserve"> PAGEREF _Toc388603543 \h </w:instrText>
        </w:r>
        <w:r>
          <w:rPr>
            <w:noProof/>
            <w:webHidden/>
          </w:rPr>
        </w:r>
        <w:r>
          <w:rPr>
            <w:noProof/>
            <w:webHidden/>
          </w:rPr>
          <w:fldChar w:fldCharType="separate"/>
        </w:r>
        <w:r w:rsidR="00977E7A">
          <w:rPr>
            <w:noProof/>
            <w:webHidden/>
          </w:rPr>
          <w:t>60</w:t>
        </w:r>
        <w:r>
          <w:rPr>
            <w:noProof/>
            <w:webHidden/>
          </w:rPr>
          <w:fldChar w:fldCharType="end"/>
        </w:r>
      </w:hyperlink>
    </w:p>
    <w:p w:rsidR="00E8710C" w:rsidRDefault="005B6797">
      <w:pPr>
        <w:pStyle w:val="TOC2"/>
        <w:rPr>
          <w:noProof/>
          <w:color w:val="auto"/>
          <w:sz w:val="22"/>
        </w:rPr>
      </w:pPr>
      <w:hyperlink w:anchor="_Toc388603544" w:history="1">
        <w:r w:rsidR="00E8710C" w:rsidRPr="00477CC9">
          <w:rPr>
            <w:rStyle w:val="Hyperlink"/>
            <w:noProof/>
          </w:rPr>
          <w:t>Convidado da Plataforma de Nuvem</w:t>
        </w:r>
        <w:r w:rsidR="00E8710C">
          <w:rPr>
            <w:noProof/>
            <w:webHidden/>
          </w:rPr>
          <w:tab/>
        </w:r>
        <w:r w:rsidR="00061C1C">
          <w:rPr>
            <w:noProof/>
            <w:webHidden/>
          </w:rPr>
          <w:fldChar w:fldCharType="begin"/>
        </w:r>
        <w:r w:rsidR="00E8710C">
          <w:rPr>
            <w:noProof/>
            <w:webHidden/>
          </w:rPr>
          <w:instrText xml:space="preserve"> PAGEREF _Toc388603544 \h </w:instrText>
        </w:r>
        <w:r w:rsidR="00061C1C">
          <w:rPr>
            <w:noProof/>
            <w:webHidden/>
          </w:rPr>
        </w:r>
        <w:r w:rsidR="00061C1C">
          <w:rPr>
            <w:noProof/>
            <w:webHidden/>
          </w:rPr>
          <w:fldChar w:fldCharType="separate"/>
        </w:r>
        <w:r w:rsidR="00977E7A">
          <w:rPr>
            <w:noProof/>
            <w:webHidden/>
          </w:rPr>
          <w:t>61</w:t>
        </w:r>
        <w:r w:rsidR="00061C1C">
          <w:rPr>
            <w:noProof/>
            <w:webHidden/>
          </w:rPr>
          <w:fldChar w:fldCharType="end"/>
        </w:r>
      </w:hyperlink>
    </w:p>
    <w:p w:rsidR="00CD228C" w:rsidRPr="00F65089" w:rsidRDefault="00061C1C" w:rsidP="006756AA">
      <w:pPr>
        <w:pStyle w:val="PURHeading1"/>
        <w:rPr>
          <w:lang w:val="pt-BR"/>
        </w:rPr>
      </w:pPr>
      <w:r>
        <w:fldChar w:fldCharType="end"/>
      </w:r>
      <w:r w:rsidR="00FA133C" w:rsidRPr="00F65089">
        <w:rPr>
          <w:lang w:val="pt-BR"/>
        </w:rPr>
        <w:t>Termos Gerais</w:t>
      </w:r>
    </w:p>
    <w:p w:rsidR="00CD228C" w:rsidRPr="00F65089" w:rsidRDefault="00CD228C" w:rsidP="00CD228C">
      <w:pPr>
        <w:pStyle w:val="PURHeading2"/>
        <w:rPr>
          <w:lang w:val="pt-BR"/>
        </w:rPr>
      </w:pPr>
      <w:r w:rsidRPr="00F65089">
        <w:rPr>
          <w:lang w:val="pt-BR"/>
        </w:rPr>
        <w:t>Licenças do Host e Convidado</w:t>
      </w:r>
    </w:p>
    <w:p w:rsidR="00CD228C" w:rsidRPr="00F65089" w:rsidRDefault="00CD228C" w:rsidP="00CD228C">
      <w:pPr>
        <w:pStyle w:val="PURBody-Indented"/>
        <w:rPr>
          <w:lang w:val="pt-BR"/>
        </w:rPr>
      </w:pPr>
      <w:r w:rsidRPr="00F65089">
        <w:rPr>
          <w:lang w:val="pt-BR"/>
        </w:rPr>
        <w:t xml:space="preserve">O modelo de licenciamento de Host/Convidado requer licenças do host e convidado, bem como SALs para usuários que acessam determinadas funcionalidade de software do convidado.As licenças do host são necessárias para o “host fabric”, um conjunto de OSEs físicos e virtuais que são configurados e operados como uma unidade para fornecer virtualização, rede, gerenciamento, site e serviços de arquivos. As licenças de convidados são exigidas para os OSEs virtuais de convidados. </w:t>
      </w:r>
    </w:p>
    <w:p w:rsidR="00CD228C" w:rsidRPr="00F65089" w:rsidRDefault="00CD228C" w:rsidP="00CD228C">
      <w:pPr>
        <w:pStyle w:val="PURHeading2"/>
        <w:rPr>
          <w:lang w:val="pt-BR"/>
        </w:rPr>
      </w:pPr>
      <w:r w:rsidRPr="00F65089">
        <w:rPr>
          <w:lang w:val="pt-BR"/>
        </w:rPr>
        <w:t>Consignando Licenças</w:t>
      </w:r>
    </w:p>
    <w:p w:rsidR="00CD228C" w:rsidRPr="00F65089" w:rsidRDefault="00CD228C" w:rsidP="00CD228C">
      <w:pPr>
        <w:pStyle w:val="PURBody-Indented"/>
        <w:rPr>
          <w:lang w:val="pt-BR"/>
        </w:rPr>
      </w:pPr>
      <w:r w:rsidRPr="00F65089">
        <w:rPr>
          <w:lang w:val="pt-BR"/>
        </w:rPr>
        <w:t xml:space="preserve">Antes de usar o software para seu Host Fabric, você deverá consignar a cada servidor em seu Host Fabric uma licença de host para cada processador físico no servidor. Cada servidor ao qual você atribuiu o número exigido de licenças é um “servidor host licenciado”. </w:t>
      </w:r>
    </w:p>
    <w:p w:rsidR="00CD228C" w:rsidRPr="00F65089" w:rsidRDefault="00CD228C" w:rsidP="00CD228C">
      <w:pPr>
        <w:pStyle w:val="PURHeading2"/>
        <w:rPr>
          <w:lang w:val="pt-BR"/>
        </w:rPr>
      </w:pPr>
      <w:r w:rsidRPr="00F65089">
        <w:rPr>
          <w:lang w:val="pt-BR"/>
        </w:rPr>
        <w:t>Uso de Software</w:t>
      </w:r>
    </w:p>
    <w:p w:rsidR="00CD228C" w:rsidRPr="00F65089" w:rsidRDefault="00CD228C" w:rsidP="00CD228C">
      <w:pPr>
        <w:pStyle w:val="PURBody-Indented"/>
        <w:rPr>
          <w:lang w:val="pt-BR"/>
        </w:rPr>
      </w:pPr>
      <w:r w:rsidRPr="00F65089">
        <w:rPr>
          <w:b/>
          <w:bCs/>
          <w:lang w:val="pt-BR"/>
        </w:rPr>
        <w:t>Software Host.</w:t>
      </w:r>
      <w:r w:rsidRPr="00F65089">
        <w:rPr>
          <w:lang w:val="pt-BR"/>
        </w:rPr>
        <w:t xml:space="preserve"> O software licenciado sob as licenças do host é o “software host”. Depois de atribuir o número exigido de licenças do host, você poderá executar qualquer número de instâncias do software host para implementar, configurar, gerenciar e operar o Host Fabric. O uso que você faz do software host está sujeito às limitações estabelecidas na seção Termos de Licença Específicos do Produto.</w:t>
      </w:r>
    </w:p>
    <w:p w:rsidR="00CD228C" w:rsidRPr="00F65089" w:rsidRDefault="00CD228C" w:rsidP="00554C78">
      <w:pPr>
        <w:pStyle w:val="PURBody-Indented"/>
        <w:rPr>
          <w:lang w:val="pt-BR"/>
        </w:rPr>
      </w:pPr>
      <w:r w:rsidRPr="00F65089">
        <w:rPr>
          <w:b/>
          <w:bCs/>
          <w:lang w:val="pt-BR"/>
        </w:rPr>
        <w:t>Software Convidado.</w:t>
      </w:r>
      <w:r w:rsidRPr="00F65089">
        <w:rPr>
          <w:lang w:val="pt-BR"/>
        </w:rPr>
        <w:t xml:space="preserve"> O software licenciado sob as licenças do convidado é o “software convidado”. Software convidado consiste em software adicional e software para servidores. Você pode executar o software para servidores convidado somente em um OSE virtual hospedado usando a funcionalidade de virtualização Hyper-V do Pacote da Plataforma de Nuvem da Microsoft em um servidor host licenciado. Para cada licença de software convidado adquirida, você poderá executar uma única instância do software para servidores convidado e qualquer número de instâncias do software adicional. Software adicional pode ser executado nos OSEs físicos e virtuais em qualquer número de dispositivos e pode ser usado com o software para servidores convidado.</w:t>
      </w:r>
    </w:p>
    <w:p w:rsidR="00CD228C" w:rsidRPr="00F65089" w:rsidRDefault="00CD228C" w:rsidP="00CD228C">
      <w:pPr>
        <w:pStyle w:val="PURHeading2"/>
        <w:rPr>
          <w:lang w:val="pt-BR"/>
        </w:rPr>
      </w:pPr>
      <w:r w:rsidRPr="00F65089">
        <w:rPr>
          <w:lang w:val="pt-BR"/>
        </w:rPr>
        <w:t>Criando e Armazenando Instâncias nos Servidores e em Mídia de Armazenamento</w:t>
      </w:r>
    </w:p>
    <w:p w:rsidR="00CD228C" w:rsidRPr="00F65089" w:rsidRDefault="00CD228C" w:rsidP="00CD228C">
      <w:pPr>
        <w:pStyle w:val="PURBody-Indented"/>
        <w:rPr>
          <w:lang w:val="pt-BR"/>
        </w:rPr>
      </w:pPr>
      <w:r w:rsidRPr="00F65089">
        <w:rPr>
          <w:lang w:val="pt-BR"/>
        </w:rPr>
        <w:t>Você possui os seguintes direitos adicionais para cada licença adquirida.</w:t>
      </w:r>
    </w:p>
    <w:p w:rsidR="00CD228C" w:rsidRPr="00F65089" w:rsidRDefault="00CD228C" w:rsidP="00610A59">
      <w:pPr>
        <w:pStyle w:val="PURBullet-Indented"/>
        <w:numPr>
          <w:ilvl w:val="0"/>
          <w:numId w:val="74"/>
        </w:numPr>
        <w:ind w:left="486" w:hanging="216"/>
        <w:rPr>
          <w:lang w:val="pt-BR"/>
        </w:rPr>
      </w:pPr>
      <w:r w:rsidRPr="00F65089">
        <w:rPr>
          <w:lang w:val="pt-BR"/>
        </w:rPr>
        <w:t>Você pode criar qualquer número de instâncias do software host e convidado.</w:t>
      </w:r>
    </w:p>
    <w:p w:rsidR="00CD228C" w:rsidRPr="00F65089" w:rsidRDefault="00CD228C" w:rsidP="00610A59">
      <w:pPr>
        <w:pStyle w:val="PURBullet-Indented"/>
        <w:numPr>
          <w:ilvl w:val="0"/>
          <w:numId w:val="74"/>
        </w:numPr>
        <w:ind w:left="486" w:hanging="216"/>
        <w:rPr>
          <w:lang w:val="pt-BR"/>
        </w:rPr>
      </w:pPr>
      <w:r w:rsidRPr="00F65089">
        <w:rPr>
          <w:lang w:val="pt-BR"/>
        </w:rPr>
        <w:t>Você pode armazenar instâncias do software host e convidado em qualquer um de seus servidores ou em qualquer uma de suas mídias de armazenamento.</w:t>
      </w:r>
    </w:p>
    <w:p w:rsidR="00CD228C" w:rsidRPr="00F65089" w:rsidRDefault="00CD228C" w:rsidP="00610A59">
      <w:pPr>
        <w:pStyle w:val="PURBullet-Indented"/>
        <w:numPr>
          <w:ilvl w:val="0"/>
          <w:numId w:val="74"/>
        </w:numPr>
        <w:ind w:left="486" w:hanging="216"/>
        <w:rPr>
          <w:lang w:val="pt-BR"/>
        </w:rPr>
      </w:pPr>
      <w:r w:rsidRPr="00F65089">
        <w:rPr>
          <w:lang w:val="pt-BR"/>
        </w:rPr>
        <w:t>Você poderá criar e armazenar instâncias exclusivamente para exercer seu direito de executar instâncias do software sob as licenças conforme descrito acima.</w:t>
      </w:r>
    </w:p>
    <w:p w:rsidR="00CD228C" w:rsidRPr="00F65089" w:rsidRDefault="005B6797" w:rsidP="00CD6E9D">
      <w:pPr>
        <w:pStyle w:val="PURBullet"/>
        <w:keepLines/>
        <w:jc w:val="right"/>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CD228C" w:rsidRPr="00F65089" w:rsidRDefault="00CD228C" w:rsidP="00CD228C">
      <w:pPr>
        <w:pStyle w:val="PURHeading1"/>
        <w:rPr>
          <w:lang w:val="pt-BR"/>
        </w:rPr>
      </w:pPr>
      <w:r w:rsidRPr="00F65089">
        <w:rPr>
          <w:lang w:val="pt-BR"/>
        </w:rPr>
        <w:t>Termos de Licença Específicos ao Produto</w:t>
      </w:r>
    </w:p>
    <w:p w:rsidR="00CD228C" w:rsidRPr="00F65089" w:rsidRDefault="00CD228C" w:rsidP="00CD228C">
      <w:pPr>
        <w:pStyle w:val="PURProductName"/>
        <w:rPr>
          <w:lang w:val="pt-BR"/>
        </w:rPr>
      </w:pPr>
      <w:bookmarkStart w:id="970" w:name="_Toc370118465"/>
      <w:bookmarkStart w:id="971" w:name="_Toc370124875"/>
      <w:bookmarkStart w:id="972" w:name="_Toc370125144"/>
      <w:bookmarkStart w:id="973" w:name="_Toc370125584"/>
      <w:bookmarkStart w:id="974" w:name="_Toc378682119"/>
      <w:bookmarkStart w:id="975" w:name="_Toc378682294"/>
      <w:bookmarkStart w:id="976" w:name="_Toc371268306"/>
      <w:bookmarkStart w:id="977" w:name="_Toc371268373"/>
      <w:bookmarkStart w:id="978" w:name="_Toc379278509"/>
      <w:bookmarkStart w:id="979" w:name="_Toc388603330"/>
      <w:bookmarkStart w:id="980" w:name="_Toc388603543"/>
      <w:r w:rsidRPr="00F65089">
        <w:rPr>
          <w:lang w:val="pt-BR"/>
        </w:rPr>
        <w:t>Pacote da Plataforma de Nuvem</w:t>
      </w:r>
      <w:bookmarkEnd w:id="970"/>
      <w:bookmarkEnd w:id="971"/>
      <w:bookmarkEnd w:id="972"/>
      <w:bookmarkEnd w:id="973"/>
      <w:bookmarkEnd w:id="974"/>
      <w:bookmarkEnd w:id="975"/>
      <w:bookmarkEnd w:id="976"/>
      <w:bookmarkEnd w:id="977"/>
      <w:bookmarkEnd w:id="978"/>
      <w:bookmarkEnd w:id="979"/>
      <w:bookmarkEnd w:id="980"/>
      <w:r w:rsidR="00061C1C">
        <w:fldChar w:fldCharType="begin"/>
      </w:r>
      <w:r w:rsidRPr="00F65089">
        <w:rPr>
          <w:lang w:val="pt-BR"/>
        </w:rPr>
        <w:instrText>XE "Pacote da Plataforma de Nuvem"</w:instrText>
      </w:r>
      <w:r w:rsidR="00061C1C">
        <w:fldChar w:fldCharType="end"/>
      </w:r>
    </w:p>
    <w:p w:rsidR="00CD228C" w:rsidRPr="00F65089" w:rsidRDefault="00CD228C" w:rsidP="00CD228C">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rsidRPr="004442F5" w:rsidTr="00866FFA">
        <w:tc>
          <w:tcPr>
            <w:tcW w:w="2477" w:type="pct"/>
          </w:tcPr>
          <w:p w:rsidR="00CD228C" w:rsidRPr="00F65089" w:rsidRDefault="00CD228C" w:rsidP="00B64EAE">
            <w:pPr>
              <w:pStyle w:val="PURLMSH"/>
              <w:rPr>
                <w:lang w:val="pt-BR"/>
              </w:rPr>
            </w:pPr>
            <w:r w:rsidRPr="00F65089">
              <w:rPr>
                <w:lang w:val="pt-BR"/>
              </w:rPr>
              <w:t xml:space="preserve">Mobilidade de Licença em Farms de Servidores: </w:t>
            </w:r>
            <w:r w:rsidRPr="00F65089">
              <w:rPr>
                <w:b/>
                <w:lang w:val="pt-BR"/>
              </w:rPr>
              <w:t>Não</w:t>
            </w:r>
          </w:p>
        </w:tc>
        <w:tc>
          <w:tcPr>
            <w:tcW w:w="2523" w:type="pct"/>
          </w:tcPr>
          <w:p w:rsidR="00CD228C" w:rsidRPr="00F65089" w:rsidRDefault="00CD228C" w:rsidP="00866FFA">
            <w:pPr>
              <w:pStyle w:val="PURLMSH"/>
              <w:rPr>
                <w:lang w:val="pt-BR"/>
              </w:rPr>
            </w:pPr>
            <w:r w:rsidRPr="00F65089">
              <w:rPr>
                <w:lang w:val="pt-BR"/>
              </w:rPr>
              <w:t xml:space="preserve">Consulte Notificações Aplicáveis: </w:t>
            </w:r>
            <w:r w:rsidRPr="00F65089">
              <w:rPr>
                <w:b/>
                <w:lang w:val="pt-BR"/>
              </w:rPr>
              <w:t xml:space="preserve">Transferência de Dados </w:t>
            </w:r>
            <w:r w:rsidR="00BB3558" w:rsidRPr="00F65089">
              <w:rPr>
                <w:b/>
                <w:lang w:val="pt-BR"/>
              </w:rPr>
              <w:br/>
            </w:r>
            <w:r w:rsidRPr="00F65089">
              <w:rPr>
                <w:i/>
                <w:lang w:val="pt-BR"/>
              </w:rPr>
              <w:t xml:space="preserve">(consulte o </w:t>
            </w:r>
            <w:hyperlink w:anchor="Appendix2" w:history="1">
              <w:r w:rsidRPr="00F65089">
                <w:rPr>
                  <w:rStyle w:val="Hyperlink"/>
                  <w:i/>
                  <w:lang w:val="pt-BR"/>
                </w:rPr>
                <w:t>Apêndice 2</w:t>
              </w:r>
            </w:hyperlink>
            <w:r w:rsidRPr="00F65089">
              <w:rPr>
                <w:i/>
                <w:lang w:val="pt-BR"/>
              </w:rPr>
              <w:t>)</w:t>
            </w:r>
          </w:p>
        </w:tc>
      </w:tr>
      <w:tr w:rsidR="00CD228C" w:rsidTr="00866FFA">
        <w:tc>
          <w:tcPr>
            <w:tcW w:w="2477" w:type="pct"/>
          </w:tcPr>
          <w:p w:rsidR="00CD228C" w:rsidRPr="003667B6" w:rsidRDefault="00CD228C" w:rsidP="00866FFA">
            <w:pPr>
              <w:pStyle w:val="PURLMSH"/>
            </w:pPr>
            <w:r>
              <w:t xml:space="preserve">Software Adicional/Cliente: </w:t>
            </w:r>
            <w:r>
              <w:rPr>
                <w:b/>
              </w:rPr>
              <w:t>Não</w:t>
            </w:r>
          </w:p>
        </w:tc>
        <w:tc>
          <w:tcPr>
            <w:tcW w:w="2523" w:type="pct"/>
          </w:tcPr>
          <w:p w:rsidR="00CD228C" w:rsidRDefault="00CD228C" w:rsidP="00866FFA">
            <w:pPr>
              <w:pStyle w:val="PURLMSH"/>
            </w:pPr>
          </w:p>
        </w:tc>
      </w:tr>
    </w:tbl>
    <w:p w:rsidR="00CD228C" w:rsidRPr="006F077C" w:rsidRDefault="00CD228C" w:rsidP="009D1805">
      <w:pPr>
        <w:pStyle w:val="PURADDITIONALTERMSHEADERMB"/>
        <w:keepNext/>
        <w:keepLines/>
      </w:pPr>
      <w:r>
        <w:lastRenderedPageBreak/>
        <w:t>Termos Adicionais:</w:t>
      </w:r>
    </w:p>
    <w:p w:rsidR="00CD228C" w:rsidRPr="00F65089" w:rsidRDefault="00CD228C" w:rsidP="009D1805">
      <w:pPr>
        <w:pStyle w:val="PURBody-Indented"/>
        <w:keepNext/>
        <w:keepLines/>
        <w:rPr>
          <w:lang w:val="pt-BR"/>
        </w:rPr>
      </w:pPr>
      <w:r w:rsidRPr="00F65089">
        <w:rPr>
          <w:lang w:val="pt-BR"/>
        </w:rPr>
        <w:t>O Pacote de Plataforma de Nuvem é licenciado sob as licenças de host.</w:t>
      </w:r>
    </w:p>
    <w:p w:rsidR="00CD228C" w:rsidRPr="00F65089" w:rsidRDefault="00CD228C" w:rsidP="009D1805">
      <w:pPr>
        <w:pStyle w:val="PURBody-Indented"/>
        <w:keepNext/>
        <w:keepLines/>
        <w:rPr>
          <w:lang w:val="pt-BR"/>
        </w:rPr>
      </w:pPr>
      <w:r w:rsidRPr="00F65089">
        <w:rPr>
          <w:smallCaps/>
          <w:color w:val="00467F" w:themeColor="text2"/>
          <w:lang w:val="pt-BR"/>
        </w:rPr>
        <w:t>Uso Restrito de Componentes do Software</w:t>
      </w:r>
    </w:p>
    <w:p w:rsidR="00CD228C" w:rsidRPr="00F65089" w:rsidRDefault="00CD228C" w:rsidP="009D1805">
      <w:pPr>
        <w:pStyle w:val="PURBody-Indented"/>
        <w:keepNext/>
        <w:keepLines/>
        <w:rPr>
          <w:lang w:val="pt-BR"/>
        </w:rPr>
      </w:pPr>
      <w:r w:rsidRPr="00F65089">
        <w:rPr>
          <w:lang w:val="pt-BR"/>
        </w:rPr>
        <w:t>O software inclui os seguintes componentes:</w:t>
      </w:r>
    </w:p>
    <w:p w:rsidR="00CD228C" w:rsidRPr="006F077C" w:rsidRDefault="00CD228C" w:rsidP="00610A59">
      <w:pPr>
        <w:pStyle w:val="PURBullet-Indented"/>
        <w:numPr>
          <w:ilvl w:val="0"/>
          <w:numId w:val="75"/>
        </w:numPr>
        <w:ind w:left="486" w:hanging="216"/>
      </w:pPr>
      <w:r>
        <w:t>Windows Server 2012 R2</w:t>
      </w:r>
    </w:p>
    <w:p w:rsidR="00CD228C" w:rsidRPr="006F077C" w:rsidRDefault="00CD228C" w:rsidP="00610A59">
      <w:pPr>
        <w:pStyle w:val="PURBullet-Indented"/>
        <w:numPr>
          <w:ilvl w:val="0"/>
          <w:numId w:val="75"/>
        </w:numPr>
        <w:ind w:left="486" w:hanging="216"/>
      </w:pPr>
      <w:r>
        <w:t>System Center 2012 R2</w:t>
      </w:r>
    </w:p>
    <w:p w:rsidR="00CD228C" w:rsidRPr="006F077C" w:rsidRDefault="00CD228C" w:rsidP="00610A59">
      <w:pPr>
        <w:pStyle w:val="PURBullet-Indented"/>
        <w:numPr>
          <w:ilvl w:val="0"/>
          <w:numId w:val="75"/>
        </w:numPr>
        <w:ind w:left="486" w:hanging="216"/>
      </w:pPr>
      <w:r>
        <w:t>Pacote do Windows Azure para Windows Server</w:t>
      </w:r>
    </w:p>
    <w:p w:rsidR="00CD228C" w:rsidRPr="006F077C" w:rsidRDefault="00CD228C" w:rsidP="00610A59">
      <w:pPr>
        <w:pStyle w:val="PURBullet-Indented"/>
        <w:numPr>
          <w:ilvl w:val="0"/>
          <w:numId w:val="75"/>
        </w:numPr>
        <w:ind w:left="486" w:hanging="216"/>
      </w:pPr>
      <w:r>
        <w:t>SQL Server 2012 Standard</w:t>
      </w:r>
    </w:p>
    <w:p w:rsidR="00CD228C" w:rsidRPr="00F65089" w:rsidRDefault="00CD228C" w:rsidP="00CD228C">
      <w:pPr>
        <w:pStyle w:val="PURBody-Indented"/>
        <w:rPr>
          <w:lang w:val="pt-BR"/>
        </w:rPr>
      </w:pPr>
      <w:r w:rsidRPr="00F65089">
        <w:rPr>
          <w:lang w:val="pt-BR"/>
        </w:rPr>
        <w:t>Adquirindo uma licença para o software do Pacote de Plataforma de Nuvem, você não está adquirindo licenças para componentes de software individuais identificados acima. Você poderá usar esses componentes de software exclusivamente conforme descrito nesta seção.</w:t>
      </w:r>
    </w:p>
    <w:p w:rsidR="00CD228C" w:rsidRPr="00F65089" w:rsidRDefault="00CD228C" w:rsidP="00610A59">
      <w:pPr>
        <w:pStyle w:val="PURBullet-Indented"/>
        <w:numPr>
          <w:ilvl w:val="0"/>
          <w:numId w:val="75"/>
        </w:numPr>
        <w:ind w:left="486" w:hanging="216"/>
        <w:rPr>
          <w:lang w:val="pt-BR"/>
        </w:rPr>
      </w:pPr>
      <w:r w:rsidRPr="00F65089">
        <w:rPr>
          <w:lang w:val="pt-BR"/>
        </w:rPr>
        <w:t>System Center 2012 R2 – Você poderá usar este componente somente para gerenciar os OSEs virtuais e físicos em seu Host Fabric e gerenciar instâncias do Convidado da Plataforma de Nuvem (licenciado separadamente) e/ou instâncias dos sistemas operacionais que não são da Microsoft que estão hospedados em seu Host Fabric.</w:t>
      </w:r>
    </w:p>
    <w:p w:rsidR="00CD228C" w:rsidRPr="00F65089" w:rsidRDefault="00CD228C" w:rsidP="00610A59">
      <w:pPr>
        <w:pStyle w:val="PURBullet-Indented"/>
        <w:numPr>
          <w:ilvl w:val="0"/>
          <w:numId w:val="75"/>
        </w:numPr>
        <w:ind w:left="486" w:hanging="216"/>
        <w:rPr>
          <w:lang w:val="pt-BR"/>
        </w:rPr>
      </w:pPr>
      <w:r w:rsidRPr="00F65089">
        <w:rPr>
          <w:lang w:val="pt-BR"/>
        </w:rPr>
        <w:t>Windows Azure Pack – Você poderá usar todos os recursos disponíveis neste componente em qualquer OSE físico ou virtual em seu Host Fabric.</w:t>
      </w:r>
    </w:p>
    <w:p w:rsidR="00CD228C" w:rsidRPr="00F65089" w:rsidRDefault="00CD228C" w:rsidP="00610A59">
      <w:pPr>
        <w:pStyle w:val="PURBullet-Indented"/>
        <w:numPr>
          <w:ilvl w:val="0"/>
          <w:numId w:val="75"/>
        </w:numPr>
        <w:ind w:left="486" w:hanging="216"/>
        <w:rPr>
          <w:lang w:val="pt-BR"/>
        </w:rPr>
      </w:pPr>
      <w:r w:rsidRPr="00F65089">
        <w:rPr>
          <w:lang w:val="pt-BR"/>
        </w:rPr>
        <w:t>SQL Server 2012 Standard – Você poderá usar este componente somente para oferecer suporte ao System Center 2012 R2 e/ou Windows Azure Pack. Você não poderá usar este componente para criar, configurar, consultar, modificar ou de outra forma usar um banco de dados que não seja diretamente usado pelo System Center 2012 R2 e/ou Windows Azure Pack.</w:t>
      </w:r>
    </w:p>
    <w:p w:rsidR="00CD228C" w:rsidRPr="00F65089" w:rsidRDefault="00CD228C" w:rsidP="00610A59">
      <w:pPr>
        <w:pStyle w:val="PURBullet-Indented"/>
        <w:numPr>
          <w:ilvl w:val="0"/>
          <w:numId w:val="75"/>
        </w:numPr>
        <w:ind w:left="486" w:hanging="216"/>
        <w:rPr>
          <w:lang w:val="pt-BR"/>
        </w:rPr>
      </w:pPr>
      <w:r w:rsidRPr="00F65089">
        <w:rPr>
          <w:lang w:val="pt-BR"/>
        </w:rPr>
        <w:t>Windows Server 2012 R2 – Você poderá usar este componente como sistema operacional para os OSEs físicos e virtuais executando em seu Host Fabric. Em qualquer OSE físico ou virtual que use este componente como sistema operacional, você poderá usar todas as funcionalidades disponíveis neste componente para implementar, configurar, gerenciar e operar seu Host Fabric. No entanto, em qualquer OSE físico ou virtual que use este componente como o sistema operacional, você pode executar somente os seguintes aplicativos unicamente as as seguintes finalidades:</w:t>
      </w:r>
    </w:p>
    <w:p w:rsidR="00CD228C" w:rsidRPr="00F65089" w:rsidRDefault="00CD228C" w:rsidP="00610A59">
      <w:pPr>
        <w:pStyle w:val="PURBullet-Indented"/>
        <w:numPr>
          <w:ilvl w:val="0"/>
          <w:numId w:val="75"/>
        </w:numPr>
        <w:ind w:left="486" w:hanging="216"/>
        <w:rPr>
          <w:lang w:val="pt-BR"/>
        </w:rPr>
      </w:pPr>
      <w:r w:rsidRPr="00F65089">
        <w:rPr>
          <w:lang w:val="pt-BR"/>
        </w:rPr>
        <w:t>System Center 2012 R2 para as finalidades descritas acima;</w:t>
      </w:r>
    </w:p>
    <w:p w:rsidR="00CD228C" w:rsidRPr="00F65089" w:rsidRDefault="00CD228C" w:rsidP="00610A59">
      <w:pPr>
        <w:pStyle w:val="PURBullet-Indented"/>
        <w:numPr>
          <w:ilvl w:val="0"/>
          <w:numId w:val="75"/>
        </w:numPr>
        <w:ind w:left="486" w:hanging="216"/>
        <w:rPr>
          <w:lang w:val="pt-BR"/>
        </w:rPr>
      </w:pPr>
      <w:r w:rsidRPr="00F65089">
        <w:rPr>
          <w:lang w:val="pt-BR"/>
        </w:rPr>
        <w:t>Windows Azure Pack para as finalidades descritas acima;</w:t>
      </w:r>
    </w:p>
    <w:p w:rsidR="00CD228C" w:rsidRPr="002E5337" w:rsidRDefault="00CD228C" w:rsidP="00610A59">
      <w:pPr>
        <w:pStyle w:val="PURBullet-Indented"/>
        <w:numPr>
          <w:ilvl w:val="0"/>
          <w:numId w:val="75"/>
        </w:numPr>
        <w:ind w:left="486" w:hanging="216"/>
      </w:pPr>
      <w:r w:rsidRPr="002E5337">
        <w:t>SQL Server 2012 Standard para as finalidades descritas acima;</w:t>
      </w:r>
    </w:p>
    <w:p w:rsidR="00CD228C" w:rsidRPr="00F65089" w:rsidRDefault="00CD228C" w:rsidP="00610A59">
      <w:pPr>
        <w:pStyle w:val="PURBullet-Indented"/>
        <w:numPr>
          <w:ilvl w:val="0"/>
          <w:numId w:val="75"/>
        </w:numPr>
        <w:ind w:left="486" w:hanging="216"/>
        <w:rPr>
          <w:lang w:val="pt-BR"/>
        </w:rPr>
      </w:pPr>
      <w:r w:rsidRPr="00F65089">
        <w:rPr>
          <w:lang w:val="pt-BR"/>
        </w:rPr>
        <w:t>aplicativos que são usados exclusivamente para implantar, configurar, gerenciar e operar seu Host Fabric.</w:t>
      </w:r>
    </w:p>
    <w:p w:rsidR="00CD228C" w:rsidRPr="00234314" w:rsidRDefault="00CD228C" w:rsidP="00CD228C">
      <w:pPr>
        <w:pStyle w:val="PURBlueStrong-Indented"/>
        <w:rPr>
          <w:spacing w:val="0"/>
          <w:lang w:val="pt-BR"/>
        </w:rPr>
      </w:pPr>
      <w:r w:rsidRPr="00234314">
        <w:rPr>
          <w:smallCaps w:val="0"/>
          <w:color w:val="404040" w:themeColor="text1" w:themeTint="BF"/>
          <w:spacing w:val="0"/>
          <w:lang w:val="pt-BR"/>
        </w:rPr>
        <w:t xml:space="preserve">Você não pode executar nenhum outro aplicativo para qualquer outra finalidade em qualquer OSE físico ou virtual em seu Host Fabric que use o componente Windows Server 2012 R2 como seu sistema operacional. </w:t>
      </w:r>
    </w:p>
    <w:p w:rsidR="00CD228C" w:rsidRPr="00234314" w:rsidRDefault="00CD228C" w:rsidP="00CD228C">
      <w:pPr>
        <w:pStyle w:val="PURBlueStrong-Indented"/>
        <w:rPr>
          <w:spacing w:val="0"/>
          <w:lang w:val="pt-BR"/>
        </w:rPr>
      </w:pPr>
      <w:r w:rsidRPr="00234314">
        <w:rPr>
          <w:smallCaps w:val="0"/>
          <w:color w:val="404040" w:themeColor="text1" w:themeTint="BF"/>
          <w:spacing w:val="0"/>
          <w:lang w:val="pt-BR"/>
        </w:rPr>
        <w:t>Você deve adquirir uma licença de Convidado da Plataforma de Nuvem separada para cada instância do Convidado da Plataforma de Nuvem da Microsoft hospedada em seu Host Fabric.</w:t>
      </w:r>
    </w:p>
    <w:p w:rsidR="00CD228C" w:rsidRPr="00F65089" w:rsidRDefault="00CD228C" w:rsidP="00CD228C">
      <w:pPr>
        <w:pStyle w:val="PURBlueStrong"/>
        <w:rPr>
          <w:lang w:val="pt-BR"/>
        </w:rPr>
      </w:pPr>
      <w:r w:rsidRPr="00F65089">
        <w:rPr>
          <w:lang w:val="pt-BR"/>
        </w:rPr>
        <w:t>SALs (Licenças de Acesso para Assinantes) Desnecessárias para o Acesso</w:t>
      </w:r>
    </w:p>
    <w:p w:rsidR="00CD228C" w:rsidRPr="00F65089" w:rsidRDefault="00CD228C" w:rsidP="00CD228C">
      <w:pPr>
        <w:pStyle w:val="PURBody-Indented"/>
        <w:rPr>
          <w:lang w:val="pt-BR"/>
        </w:rPr>
      </w:pPr>
      <w:r w:rsidRPr="00F65089">
        <w:rPr>
          <w:lang w:val="pt-BR"/>
        </w:rPr>
        <w:t>Você não precisa de SALs em outros equipamentos para acessar as suas instâncias do software.</w:t>
      </w:r>
    </w:p>
    <w:p w:rsidR="00CD228C" w:rsidRPr="00F65089" w:rsidRDefault="00CD228C" w:rsidP="00CD228C">
      <w:pPr>
        <w:pStyle w:val="PURBlueStrong-Indented"/>
        <w:rPr>
          <w:lang w:val="pt-BR"/>
        </w:rPr>
      </w:pPr>
      <w:r w:rsidRPr="00F65089">
        <w:rPr>
          <w:lang w:val="pt-BR"/>
        </w:rPr>
        <w:t>Software .NET Framework e Windows hotfix KB975759</w:t>
      </w:r>
    </w:p>
    <w:p w:rsidR="00506D38" w:rsidRPr="00F65089" w:rsidRDefault="00CD228C" w:rsidP="00CD228C">
      <w:pPr>
        <w:pStyle w:val="PURBody-Indented"/>
        <w:rPr>
          <w:lang w:val="pt-BR"/>
        </w:rPr>
      </w:pPr>
      <w:r w:rsidRPr="00F65089">
        <w:rPr>
          <w:lang w:val="pt-BR"/>
        </w:rPr>
        <w:t>O software contém o software Microsoft .NET Framework e o Windows hotfix KB975759. Consulte os termos de licença do software .NET Framework, PowerShell e Windows hotfix KB975759 nos Termos Universais de Licença.</w:t>
      </w:r>
    </w:p>
    <w:p w:rsidR="00CC4461" w:rsidRPr="00F65089" w:rsidRDefault="005B6797" w:rsidP="00CD6E9D">
      <w:pPr>
        <w:pStyle w:val="PURBody-Indented"/>
        <w:keepLines/>
        <w:ind w:left="274"/>
        <w:jc w:val="right"/>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CC4461" w:rsidRPr="00F65089" w:rsidRDefault="00CC4461" w:rsidP="009D1805">
      <w:pPr>
        <w:pStyle w:val="PURProductName"/>
        <w:rPr>
          <w:lang w:val="pt-BR"/>
        </w:rPr>
      </w:pPr>
      <w:bookmarkStart w:id="981" w:name="_Toc370118466"/>
      <w:bookmarkStart w:id="982" w:name="_Toc370124876"/>
      <w:bookmarkStart w:id="983" w:name="_Toc370125145"/>
      <w:bookmarkStart w:id="984" w:name="_Toc370125585"/>
      <w:bookmarkStart w:id="985" w:name="_Toc378682120"/>
      <w:bookmarkStart w:id="986" w:name="_Toc378682295"/>
      <w:bookmarkStart w:id="987" w:name="_Toc371268307"/>
      <w:bookmarkStart w:id="988" w:name="_Toc371268374"/>
      <w:bookmarkStart w:id="989" w:name="_Toc379278510"/>
      <w:bookmarkStart w:id="990" w:name="_Toc388603331"/>
      <w:bookmarkStart w:id="991" w:name="_Toc388603544"/>
      <w:r w:rsidRPr="00F65089">
        <w:rPr>
          <w:lang w:val="pt-BR"/>
        </w:rPr>
        <w:t>Convidado da Plataforma de Nuvem</w:t>
      </w:r>
      <w:bookmarkEnd w:id="981"/>
      <w:bookmarkEnd w:id="982"/>
      <w:bookmarkEnd w:id="983"/>
      <w:bookmarkEnd w:id="984"/>
      <w:bookmarkEnd w:id="985"/>
      <w:bookmarkEnd w:id="986"/>
      <w:bookmarkEnd w:id="987"/>
      <w:bookmarkEnd w:id="988"/>
      <w:bookmarkEnd w:id="989"/>
      <w:bookmarkEnd w:id="990"/>
      <w:bookmarkEnd w:id="991"/>
      <w:r w:rsidR="00061C1C">
        <w:fldChar w:fldCharType="begin"/>
      </w:r>
      <w:r w:rsidRPr="00F65089">
        <w:rPr>
          <w:lang w:val="pt-BR"/>
        </w:rPr>
        <w:instrText>XE "Convidado da Plataforma de Nuvem"</w:instrText>
      </w:r>
      <w:r w:rsidR="00061C1C">
        <w:fldChar w:fldCharType="end"/>
      </w:r>
    </w:p>
    <w:p w:rsidR="00CC4461" w:rsidRPr="00F65089" w:rsidRDefault="00CC4461" w:rsidP="009D21C5">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rsidRPr="004442F5" w:rsidTr="00CD6E9D">
        <w:tc>
          <w:tcPr>
            <w:tcW w:w="2477" w:type="pct"/>
            <w:tcBorders>
              <w:top w:val="dotted" w:sz="4" w:space="0" w:color="B9D3EB" w:themeColor="accent1"/>
              <w:bottom w:val="nil"/>
            </w:tcBorders>
          </w:tcPr>
          <w:p w:rsidR="00CC4461" w:rsidRPr="00F65089" w:rsidRDefault="00CC4461" w:rsidP="009D21C5">
            <w:pPr>
              <w:pStyle w:val="PURLMSH"/>
              <w:rPr>
                <w:lang w:val="pt-BR"/>
              </w:rPr>
            </w:pPr>
            <w:r w:rsidRPr="00F65089">
              <w:rPr>
                <w:lang w:val="pt-BR"/>
              </w:rPr>
              <w:t xml:space="preserve">Mobilidade de Licença em Farms de Servidores: </w:t>
            </w:r>
            <w:r w:rsidRPr="00F65089">
              <w:rPr>
                <w:b/>
                <w:lang w:val="pt-BR"/>
              </w:rPr>
              <w:t>Não</w:t>
            </w:r>
          </w:p>
        </w:tc>
        <w:tc>
          <w:tcPr>
            <w:tcW w:w="2523" w:type="pct"/>
            <w:tcBorders>
              <w:top w:val="dotted" w:sz="4" w:space="0" w:color="B9D3EB" w:themeColor="accent1"/>
              <w:bottom w:val="nil"/>
            </w:tcBorders>
          </w:tcPr>
          <w:p w:rsidR="00CC4461" w:rsidRPr="00F65089" w:rsidRDefault="00CC4461" w:rsidP="009D21C5">
            <w:pPr>
              <w:pStyle w:val="PURLMSH"/>
              <w:rPr>
                <w:i/>
                <w:lang w:val="pt-BR"/>
              </w:rPr>
            </w:pPr>
            <w:r w:rsidRPr="00F65089">
              <w:rPr>
                <w:lang w:val="pt-BR"/>
              </w:rPr>
              <w:t xml:space="preserve">Consulte Notificações Aplicáveis: </w:t>
            </w:r>
            <w:r w:rsidRPr="00F65089">
              <w:rPr>
                <w:b/>
                <w:lang w:val="pt-BR"/>
              </w:rPr>
              <w:t xml:space="preserve">Transferência de Dados, H.264/AVC e VC-1 </w:t>
            </w:r>
            <w:r w:rsidRPr="00F65089">
              <w:rPr>
                <w:i/>
                <w:lang w:val="pt-BR"/>
              </w:rPr>
              <w:t xml:space="preserve">(consulte o </w:t>
            </w:r>
            <w:hyperlink w:anchor="Appendix2" w:history="1">
              <w:r w:rsidRPr="00F65089">
                <w:rPr>
                  <w:rStyle w:val="Hyperlink"/>
                  <w:i/>
                  <w:lang w:val="pt-BR"/>
                </w:rPr>
                <w:t>Apêndice 2</w:t>
              </w:r>
            </w:hyperlink>
            <w:r w:rsidRPr="00F65089">
              <w:rPr>
                <w:i/>
                <w:lang w:val="pt-BR"/>
              </w:rPr>
              <w:t>)</w:t>
            </w:r>
          </w:p>
        </w:tc>
      </w:tr>
      <w:tr w:rsidR="00EE7C5B" w:rsidTr="00CD6E9D">
        <w:tc>
          <w:tcPr>
            <w:tcW w:w="2477" w:type="pct"/>
            <w:tcBorders>
              <w:top w:val="nil"/>
              <w:bottom w:val="nil"/>
            </w:tcBorders>
          </w:tcPr>
          <w:p w:rsidR="00EE7C5B" w:rsidRDefault="00EE7C5B" w:rsidP="009D21C5">
            <w:pPr>
              <w:pStyle w:val="PURLMSH"/>
            </w:pPr>
            <w:r>
              <w:t xml:space="preserve">Software Adicional/Cliente: </w:t>
            </w:r>
            <w:r>
              <w:rPr>
                <w:b/>
              </w:rPr>
              <w:t>Sim</w:t>
            </w:r>
          </w:p>
        </w:tc>
        <w:tc>
          <w:tcPr>
            <w:tcW w:w="2523" w:type="pct"/>
            <w:tcBorders>
              <w:top w:val="nil"/>
              <w:bottom w:val="nil"/>
            </w:tcBorders>
          </w:tcPr>
          <w:p w:rsidR="00EE7C5B" w:rsidRPr="00A50403" w:rsidRDefault="00EE7C5B" w:rsidP="009D21C5">
            <w:pPr>
              <w:pStyle w:val="PURLMSH"/>
              <w:rPr>
                <w:i/>
              </w:rPr>
            </w:pPr>
          </w:p>
        </w:tc>
      </w:tr>
    </w:tbl>
    <w:p w:rsidR="00CC4461" w:rsidRPr="006F077C" w:rsidRDefault="00CC4461" w:rsidP="009D21C5">
      <w:pPr>
        <w:pStyle w:val="PURADDITIONALTERMSHEADERMB"/>
      </w:pPr>
      <w:r>
        <w:t>Termos Adicionais:</w:t>
      </w:r>
    </w:p>
    <w:p w:rsidR="00CC4461" w:rsidRPr="00F65089" w:rsidRDefault="00CC4461" w:rsidP="009D21C5">
      <w:pPr>
        <w:pStyle w:val="PURBody-Indented"/>
        <w:rPr>
          <w:lang w:val="pt-BR"/>
        </w:rPr>
      </w:pPr>
      <w:r w:rsidRPr="00F65089">
        <w:rPr>
          <w:lang w:val="pt-BR"/>
        </w:rPr>
        <w:t>O Convidado da Plataforma de Nuvem é licenciado sob as licenças de convidado.</w:t>
      </w:r>
    </w:p>
    <w:p w:rsidR="00CC4461" w:rsidRPr="00F65089" w:rsidRDefault="00CC4461" w:rsidP="009D21C5">
      <w:pPr>
        <w:spacing w:after="200"/>
        <w:ind w:left="817" w:hanging="547"/>
        <w:rPr>
          <w:lang w:val="pt-BR"/>
        </w:rPr>
      </w:pPr>
      <w:r w:rsidRPr="00F65089">
        <w:rPr>
          <w:smallCaps/>
          <w:color w:val="00467F" w:themeColor="text2"/>
          <w:sz w:val="18"/>
          <w:lang w:val="pt-BR"/>
        </w:rPr>
        <w:t>Direitos do Windows Server</w:t>
      </w:r>
    </w:p>
    <w:p w:rsidR="00CC4461" w:rsidRPr="00F65089" w:rsidRDefault="00CC4461" w:rsidP="009D21C5">
      <w:pPr>
        <w:pStyle w:val="PURBody-Indented"/>
        <w:rPr>
          <w:lang w:val="pt-BR"/>
        </w:rPr>
      </w:pPr>
      <w:r w:rsidRPr="00F65089">
        <w:rPr>
          <w:lang w:val="pt-BR"/>
        </w:rPr>
        <w:lastRenderedPageBreak/>
        <w:t>Você pode criar, armazenar e usar a versão 2012 ou versões anteriores das seguintes edições do Windows Server em vez de usar o software:</w:t>
      </w:r>
    </w:p>
    <w:p w:rsidR="00CC4461" w:rsidRPr="006F077C" w:rsidRDefault="00CC4461" w:rsidP="00610A59">
      <w:pPr>
        <w:pStyle w:val="PURBody-Indented"/>
        <w:numPr>
          <w:ilvl w:val="0"/>
          <w:numId w:val="24"/>
        </w:numPr>
        <w:ind w:left="548" w:hanging="274"/>
        <w:contextualSpacing/>
      </w:pPr>
      <w:r>
        <w:t xml:space="preserve">Windows Server Standard </w:t>
      </w:r>
    </w:p>
    <w:p w:rsidR="00CC4461" w:rsidRPr="006F077C" w:rsidRDefault="00CC4461" w:rsidP="00610A59">
      <w:pPr>
        <w:pStyle w:val="PURBody-Indented"/>
        <w:numPr>
          <w:ilvl w:val="0"/>
          <w:numId w:val="24"/>
        </w:numPr>
        <w:ind w:left="548" w:hanging="274"/>
        <w:contextualSpacing/>
      </w:pPr>
      <w:r>
        <w:t>Windows Server Enterprise</w:t>
      </w:r>
    </w:p>
    <w:p w:rsidR="00CC4461" w:rsidRPr="006F077C" w:rsidRDefault="00CC4461" w:rsidP="00610A59">
      <w:pPr>
        <w:pStyle w:val="PURBody-Indented"/>
        <w:numPr>
          <w:ilvl w:val="0"/>
          <w:numId w:val="24"/>
        </w:numPr>
        <w:ind w:left="548" w:hanging="274"/>
        <w:contextualSpacing/>
      </w:pPr>
      <w:r>
        <w:t>Windows Server Datacenter</w:t>
      </w:r>
    </w:p>
    <w:p w:rsidR="00CC4461" w:rsidRPr="006F077C" w:rsidRDefault="00CC4461" w:rsidP="00610A59">
      <w:pPr>
        <w:pStyle w:val="PURBody-Indented"/>
        <w:numPr>
          <w:ilvl w:val="0"/>
          <w:numId w:val="24"/>
        </w:numPr>
        <w:ind w:left="548" w:hanging="274"/>
        <w:contextualSpacing/>
      </w:pPr>
      <w:r>
        <w:t>Windows Server Essentials</w:t>
      </w:r>
    </w:p>
    <w:p w:rsidR="00CC4461" w:rsidRPr="006F077C" w:rsidRDefault="00CC4461" w:rsidP="00610A59">
      <w:pPr>
        <w:pStyle w:val="PURBody-Indented"/>
        <w:numPr>
          <w:ilvl w:val="0"/>
          <w:numId w:val="24"/>
        </w:numPr>
        <w:ind w:left="548" w:hanging="274"/>
        <w:contextualSpacing/>
      </w:pPr>
      <w:r>
        <w:t>Windows Web Server</w:t>
      </w:r>
    </w:p>
    <w:p w:rsidR="00CC4461" w:rsidRDefault="00CC4461" w:rsidP="00610A59">
      <w:pPr>
        <w:pStyle w:val="PURBody-Indented"/>
        <w:numPr>
          <w:ilvl w:val="0"/>
          <w:numId w:val="24"/>
        </w:numPr>
        <w:ind w:left="548" w:hanging="274"/>
        <w:contextualSpacing/>
      </w:pPr>
      <w:r>
        <w:t>Sistema Operacional Windows HPC Server</w:t>
      </w:r>
    </w:p>
    <w:p w:rsidR="005D0CC0" w:rsidRPr="006F077C" w:rsidRDefault="005D0CC0" w:rsidP="005D0CC0">
      <w:pPr>
        <w:pStyle w:val="PURBody-Indented"/>
        <w:ind w:left="548"/>
        <w:contextualSpacing/>
      </w:pPr>
    </w:p>
    <w:p w:rsidR="00CC4461" w:rsidRPr="00F65089" w:rsidRDefault="00CC4461" w:rsidP="009D21C5">
      <w:pPr>
        <w:pStyle w:val="PURBody-Indented"/>
        <w:rPr>
          <w:lang w:val="pt-BR"/>
        </w:rPr>
      </w:pPr>
      <w:r w:rsidRPr="00F65089">
        <w:rPr>
          <w:lang w:val="pt-BR"/>
        </w:rPr>
        <w:t xml:space="preserve">Estes termos de licença se aplicam ao uso que você faz das edições listadas acima. Escolhendo esta opção, você não terá o direito de criar, armazenar nem usar um número maior de instâncias do software do que aquelas permitidas sob estes termos de licença. </w:t>
      </w:r>
    </w:p>
    <w:p w:rsidR="00CC4461" w:rsidRPr="00F65089" w:rsidRDefault="00CC4461" w:rsidP="00CC4461">
      <w:pPr>
        <w:pStyle w:val="PURBlueStrong"/>
        <w:rPr>
          <w:lang w:val="pt-BR"/>
        </w:rPr>
      </w:pPr>
      <w:r w:rsidRPr="00F65089">
        <w:rPr>
          <w:lang w:val="pt-BR"/>
        </w:rPr>
        <w:t>Tecnologia de Armazenamento de Dados</w:t>
      </w:r>
    </w:p>
    <w:p w:rsidR="00CC4461" w:rsidRPr="00F65089" w:rsidRDefault="00CC4461" w:rsidP="00166205">
      <w:pPr>
        <w:pStyle w:val="PURBody-Indented"/>
        <w:rPr>
          <w:lang w:val="pt-BR"/>
        </w:rPr>
      </w:pPr>
      <w:r w:rsidRPr="00F65089">
        <w:rPr>
          <w:lang w:val="pt-BR"/>
        </w:rPr>
        <w:t>O software para servidores pode incluir a tecnologia de armazenamento de dados denominada Windows Internal Database. Os</w:t>
      </w:r>
      <w:r w:rsidR="00166205">
        <w:rPr>
          <w:lang w:val="pt-BR"/>
        </w:rPr>
        <w:t> </w:t>
      </w:r>
      <w:r w:rsidRPr="00F65089">
        <w:rPr>
          <w:lang w:val="pt-BR"/>
        </w:rPr>
        <w:t>componentes do software para servidor usam essa tecnologia para armazenar dados. Você não poderá usar ou acessar essa tecnologia, de acordo com contrato.</w:t>
      </w:r>
    </w:p>
    <w:p w:rsidR="00CC4461" w:rsidRPr="00F65089" w:rsidRDefault="00CC4461" w:rsidP="00CC4461">
      <w:pPr>
        <w:pStyle w:val="PURBlueStrong"/>
        <w:rPr>
          <w:lang w:val="pt-BR"/>
        </w:rPr>
      </w:pPr>
      <w:r w:rsidRPr="00F65089">
        <w:rPr>
          <w:lang w:val="pt-BR"/>
        </w:rPr>
        <w:t>Serviços de Área de Trabalho Remota do Windows Server 2012 R2</w:t>
      </w:r>
    </w:p>
    <w:p w:rsidR="00B64EAE" w:rsidRPr="00F65089" w:rsidRDefault="00CC4461" w:rsidP="00B64EAE">
      <w:pPr>
        <w:pStyle w:val="PURBody-Indented"/>
        <w:rPr>
          <w:lang w:val="pt-BR"/>
        </w:rPr>
      </w:pPr>
      <w:r w:rsidRPr="00F65089">
        <w:rPr>
          <w:lang w:val="pt-BR"/>
        </w:rP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rsidR="00CC4461" w:rsidRPr="00F65089" w:rsidRDefault="00CC4461" w:rsidP="00B64EAE">
      <w:pPr>
        <w:pStyle w:val="PURBody-Indented"/>
        <w:rPr>
          <w:lang w:val="pt-BR"/>
        </w:rPr>
      </w:pPr>
      <w:r w:rsidRPr="00F65089">
        <w:rPr>
          <w:lang w:val="pt-BR"/>
        </w:rP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rsidR="00CC4461" w:rsidRPr="00F65089" w:rsidRDefault="00CC4461" w:rsidP="00CC4461">
      <w:pPr>
        <w:pStyle w:val="PURBody-Indented"/>
        <w:rPr>
          <w:lang w:val="pt-BR"/>
        </w:rPr>
      </w:pPr>
      <w:r w:rsidRPr="00F65089">
        <w:rPr>
          <w:lang w:val="pt-BR"/>
        </w:rPr>
        <w:t xml:space="preserve">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w:t>
      </w:r>
      <w:r w:rsidR="00F1375C">
        <w:rPr>
          <w:lang w:val="pt-BR"/>
        </w:rPr>
        <w:br/>
      </w:r>
      <w:r w:rsidRPr="00F65089">
        <w:rPr>
          <w:lang w:val="pt-BR"/>
        </w:rPr>
        <w:t>não pode ser usado para fornecer um cliente hospedado, interface gráfica do usuário hospedado ou desktop como um serviço.</w:t>
      </w:r>
    </w:p>
    <w:p w:rsidR="00CC4461" w:rsidRPr="00F65089" w:rsidRDefault="00CC4461" w:rsidP="00CC4461">
      <w:pPr>
        <w:pStyle w:val="PURBlueStrong"/>
        <w:rPr>
          <w:lang w:val="pt-BR"/>
        </w:rPr>
      </w:pPr>
      <w:r w:rsidRPr="00F65089">
        <w:rPr>
          <w:lang w:val="pt-BR"/>
        </w:rPr>
        <w:t>Serviços de Gerenciamento de Direitos do Active Directory do Windows Server 2012 R2</w:t>
      </w:r>
    </w:p>
    <w:p w:rsidR="00CC4461" w:rsidRPr="00F65089" w:rsidRDefault="00CC4461" w:rsidP="00CC4461">
      <w:pPr>
        <w:pStyle w:val="PURBody-Indented"/>
        <w:rPr>
          <w:lang w:val="pt-BR"/>
        </w:rPr>
      </w:pPr>
      <w:r w:rsidRPr="00F65089">
        <w:rPr>
          <w:lang w:val="pt-BR"/>
        </w:rP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rsidR="00CC4461" w:rsidRPr="00F65089" w:rsidRDefault="00CC4461" w:rsidP="009D1805">
      <w:pPr>
        <w:pStyle w:val="PURBlueStrong"/>
        <w:rPr>
          <w:lang w:val="pt-BR"/>
        </w:rPr>
      </w:pPr>
      <w:r w:rsidRPr="00F65089">
        <w:rPr>
          <w:lang w:val="pt-BR"/>
        </w:rPr>
        <w:t>Microsoft Application Virtualization para Serviços de Área de Trabalho Remota</w:t>
      </w:r>
    </w:p>
    <w:p w:rsidR="00CC4461" w:rsidRPr="00F65089" w:rsidRDefault="00CC4461" w:rsidP="009D1805">
      <w:pPr>
        <w:pStyle w:val="PURBody-Indented"/>
        <w:keepNext/>
        <w:keepLines/>
        <w:rPr>
          <w:lang w:val="pt-BR"/>
        </w:rPr>
      </w:pPr>
      <w:r w:rsidRPr="00F65089">
        <w:rPr>
          <w:lang w:val="pt-BR"/>
        </w:rP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rsidR="00CC4461" w:rsidRPr="00F65089" w:rsidRDefault="00CC4461" w:rsidP="009D1805">
      <w:pPr>
        <w:pStyle w:val="PURBlueStrong-Indented"/>
        <w:rPr>
          <w:lang w:val="pt-BR"/>
        </w:rPr>
      </w:pPr>
      <w:r w:rsidRPr="00F65089">
        <w:rPr>
          <w:lang w:val="pt-BR"/>
        </w:rPr>
        <w:t xml:space="preserve">Software .NET Framework </w:t>
      </w:r>
    </w:p>
    <w:p w:rsidR="00506D38" w:rsidRPr="00F65089" w:rsidRDefault="00CC4461" w:rsidP="009D1805">
      <w:pPr>
        <w:pStyle w:val="PURBody-Indented"/>
        <w:keepNext/>
        <w:keepLines/>
        <w:rPr>
          <w:lang w:val="pt-BR"/>
        </w:rPr>
      </w:pPr>
      <w:r w:rsidRPr="00F65089">
        <w:rPr>
          <w:lang w:val="pt-BR"/>
        </w:rPr>
        <w:t xml:space="preserve">O software contém software Microsoft .NET Framework. Consulte os termos de licença do software .NET Framework, PowerShell </w:t>
      </w:r>
      <w:r w:rsidR="00F1375C">
        <w:rPr>
          <w:lang w:val="pt-BR"/>
        </w:rPr>
        <w:br/>
      </w:r>
      <w:r w:rsidRPr="00F65089">
        <w:rPr>
          <w:lang w:val="pt-BR"/>
        </w:rPr>
        <w:t>e Windows hotfix KB975759 nos Termos Universais de Licença.</w:t>
      </w:r>
    </w:p>
    <w:p w:rsidR="00CC4461" w:rsidRPr="00F65089" w:rsidRDefault="005B6797" w:rsidP="00CD6E9D">
      <w:pPr>
        <w:pStyle w:val="PURBody-Indented"/>
        <w:keepLines/>
        <w:jc w:val="right"/>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423D30" w:rsidRPr="00F65089" w:rsidRDefault="00423D30" w:rsidP="00CD6E9D">
      <w:pPr>
        <w:pStyle w:val="PURSectionHeading"/>
        <w:keepLines/>
        <w:rPr>
          <w:lang w:val="pt-BR"/>
        </w:rPr>
        <w:sectPr w:rsidR="00423D30" w:rsidRPr="00F65089" w:rsidSect="005F187B">
          <w:footerReference w:type="default" r:id="rId181"/>
          <w:type w:val="continuous"/>
          <w:pgSz w:w="12240" w:h="15840" w:code="1"/>
          <w:pgMar w:top="1166" w:right="720" w:bottom="720" w:left="720" w:header="432" w:footer="288" w:gutter="0"/>
          <w:cols w:space="360"/>
          <w:docGrid w:linePitch="360"/>
        </w:sectPr>
      </w:pPr>
    </w:p>
    <w:p w:rsidR="006B33B9" w:rsidRPr="00F65089" w:rsidRDefault="006B33B9" w:rsidP="006B33B9">
      <w:pPr>
        <w:pStyle w:val="PURSectionHeading"/>
        <w:rPr>
          <w:lang w:val="pt-BR"/>
        </w:rPr>
      </w:pPr>
      <w:bookmarkStart w:id="992" w:name="_Toc363552829"/>
      <w:bookmarkStart w:id="993" w:name="_Toc378682296"/>
      <w:bookmarkStart w:id="994" w:name="_Toc371268308"/>
      <w:bookmarkStart w:id="995" w:name="_Toc379278511"/>
      <w:bookmarkStart w:id="996" w:name="_Toc388603332"/>
      <w:bookmarkStart w:id="997" w:name="OLS"/>
      <w:bookmarkEnd w:id="967"/>
      <w:r w:rsidRPr="00F65089">
        <w:rPr>
          <w:lang w:val="pt-BR"/>
        </w:rPr>
        <w:lastRenderedPageBreak/>
        <w:t>Serviços Online</w:t>
      </w:r>
      <w:bookmarkEnd w:id="958"/>
      <w:bookmarkEnd w:id="959"/>
      <w:bookmarkEnd w:id="960"/>
      <w:bookmarkEnd w:id="961"/>
      <w:bookmarkEnd w:id="962"/>
      <w:bookmarkEnd w:id="968"/>
      <w:bookmarkEnd w:id="969"/>
      <w:bookmarkEnd w:id="992"/>
      <w:bookmarkEnd w:id="993"/>
      <w:bookmarkEnd w:id="994"/>
      <w:bookmarkEnd w:id="995"/>
      <w:bookmarkEnd w:id="996"/>
    </w:p>
    <w:p w:rsidR="0006656D" w:rsidRPr="00F65089" w:rsidRDefault="0006656D">
      <w:pPr>
        <w:pStyle w:val="TOC2"/>
        <w:rPr>
          <w:lang w:val="pt-BR"/>
        </w:rPr>
        <w:sectPr w:rsidR="0006656D" w:rsidRPr="00F65089" w:rsidSect="005F187B">
          <w:footerReference w:type="default" r:id="rId182"/>
          <w:pgSz w:w="12240" w:h="15840" w:code="1"/>
          <w:pgMar w:top="1166" w:right="720" w:bottom="720" w:left="720" w:header="432" w:footer="288" w:gutter="0"/>
          <w:cols w:space="360"/>
          <w:docGrid w:linePitch="360"/>
        </w:sectPr>
      </w:pPr>
    </w:p>
    <w:p w:rsidR="00E8710C" w:rsidRDefault="00061C1C">
      <w:pPr>
        <w:pStyle w:val="TOC2"/>
        <w:rPr>
          <w:noProof/>
          <w:color w:val="auto"/>
          <w:sz w:val="22"/>
        </w:rPr>
      </w:pPr>
      <w:r>
        <w:lastRenderedPageBreak/>
        <w:fldChar w:fldCharType="begin"/>
      </w:r>
      <w:r w:rsidR="0006656D">
        <w:instrText xml:space="preserve"> TOC \b OLS \h \z \t "PUR Product Name,2" </w:instrText>
      </w:r>
      <w:r>
        <w:fldChar w:fldCharType="separate"/>
      </w:r>
      <w:hyperlink w:anchor="_Toc388603571" w:history="1">
        <w:r w:rsidR="00E8710C" w:rsidRPr="00E0220B">
          <w:rPr>
            <w:rStyle w:val="Hyperlink"/>
            <w:rFonts w:cs="Arial"/>
            <w:noProof/>
          </w:rPr>
          <w:t>System Center Endpoint Protection</w:t>
        </w:r>
        <w:r w:rsidR="00E8710C">
          <w:rPr>
            <w:noProof/>
            <w:webHidden/>
          </w:rPr>
          <w:tab/>
        </w:r>
        <w:r>
          <w:rPr>
            <w:noProof/>
            <w:webHidden/>
          </w:rPr>
          <w:fldChar w:fldCharType="begin"/>
        </w:r>
        <w:r w:rsidR="00E8710C">
          <w:rPr>
            <w:noProof/>
            <w:webHidden/>
          </w:rPr>
          <w:instrText xml:space="preserve"> PAGEREF _Toc388603571 \h </w:instrText>
        </w:r>
        <w:r>
          <w:rPr>
            <w:noProof/>
            <w:webHidden/>
          </w:rPr>
        </w:r>
        <w:r>
          <w:rPr>
            <w:noProof/>
            <w:webHidden/>
          </w:rPr>
          <w:fldChar w:fldCharType="separate"/>
        </w:r>
        <w:r w:rsidR="006B374C">
          <w:rPr>
            <w:noProof/>
            <w:webHidden/>
          </w:rPr>
          <w:t>66</w:t>
        </w:r>
        <w:r>
          <w:rPr>
            <w:noProof/>
            <w:webHidden/>
          </w:rPr>
          <w:fldChar w:fldCharType="end"/>
        </w:r>
      </w:hyperlink>
    </w:p>
    <w:p w:rsidR="0006656D" w:rsidRDefault="00061C1C" w:rsidP="00D05436">
      <w:pPr>
        <w:pStyle w:val="PURHeading1"/>
        <w:sectPr w:rsidR="0006656D" w:rsidSect="005F187B">
          <w:type w:val="continuous"/>
          <w:pgSz w:w="12240" w:h="15840" w:code="1"/>
          <w:pgMar w:top="1166" w:right="720" w:bottom="720" w:left="720" w:header="432" w:footer="288" w:gutter="0"/>
          <w:cols w:num="2" w:space="360"/>
          <w:docGrid w:linePitch="360"/>
        </w:sectPr>
      </w:pPr>
      <w:r>
        <w:fldChar w:fldCharType="end"/>
      </w:r>
    </w:p>
    <w:p w:rsidR="00D05436" w:rsidRPr="00F65089" w:rsidRDefault="00D05436" w:rsidP="00A931A5">
      <w:pPr>
        <w:pStyle w:val="PURHeading1"/>
        <w:spacing w:before="360"/>
        <w:rPr>
          <w:lang w:val="pt-BR"/>
        </w:rPr>
      </w:pPr>
      <w:r w:rsidRPr="00F65089">
        <w:rPr>
          <w:lang w:val="pt-BR"/>
        </w:rPr>
        <w:lastRenderedPageBreak/>
        <w:t xml:space="preserve">Termos Gerais </w:t>
      </w:r>
    </w:p>
    <w:p w:rsidR="00D05436" w:rsidRPr="00F65089" w:rsidRDefault="00D05436" w:rsidP="00D05436">
      <w:pPr>
        <w:pStyle w:val="PURHeading2"/>
        <w:rPr>
          <w:lang w:val="pt-BR"/>
        </w:rPr>
      </w:pPr>
      <w:r w:rsidRPr="00F65089">
        <w:rPr>
          <w:lang w:val="pt-BR"/>
        </w:rPr>
        <w:t>SALs de Usuário e de Dispositivo</w:t>
      </w:r>
    </w:p>
    <w:p w:rsidR="001E309D" w:rsidRPr="00F65089" w:rsidRDefault="00D05436" w:rsidP="001E309D">
      <w:pPr>
        <w:pStyle w:val="PURBody-Indented"/>
        <w:rPr>
          <w:lang w:val="pt-BR"/>
        </w:rPr>
      </w:pPr>
      <w:r w:rsidRPr="00F65089">
        <w:rPr>
          <w:lang w:val="pt-BR"/>
        </w:rPr>
        <w:t>Ao licenciar serviços online de acordo com o modelo Licença de Acesso para Assinantes, você deve adquirir e assinar uma SAL de usuário ou de dispositivo desse serviço online para seus usuários e dispositivos, conforme descrito na seção Termos de Licença Específicos ao Produto a seguir. Se tanto a SAL de usuário quanto a de dispositivo estiver relacionada para o serviço, você poderá adquirir e atribuir qualquer um dos tipos para usar o serviço.Uma partição de hardware ou um blade é considerado como um dispositivo separado.</w:t>
      </w:r>
    </w:p>
    <w:p w:rsidR="00D05436" w:rsidRPr="00F65089" w:rsidRDefault="00D05436" w:rsidP="00D05436">
      <w:pPr>
        <w:pStyle w:val="PURHeading2"/>
        <w:rPr>
          <w:lang w:val="pt-BR"/>
        </w:rPr>
      </w:pPr>
      <w:r w:rsidRPr="00F65089">
        <w:rPr>
          <w:lang w:val="pt-BR"/>
        </w:rPr>
        <w:t>Outros Termos para os Produtos e Serviços Online</w:t>
      </w:r>
    </w:p>
    <w:p w:rsidR="00D05436" w:rsidRPr="00F65089" w:rsidRDefault="00D05436" w:rsidP="00D05436">
      <w:pPr>
        <w:pStyle w:val="PURBody-Indented"/>
        <w:rPr>
          <w:lang w:val="pt-BR"/>
        </w:rPr>
      </w:pPr>
      <w:r w:rsidRPr="00F65089">
        <w:rPr>
          <w:lang w:val="pt-BR"/>
        </w:rPr>
        <w:t>Determinados termos no seu contrato de licença do provedor de serviços podem não se aplicar aos serviços online, incluindo o</w:t>
      </w:r>
      <w:r w:rsidR="00FD2996" w:rsidRPr="00F65089">
        <w:rPr>
          <w:lang w:val="pt-BR"/>
        </w:rPr>
        <w:t> </w:t>
      </w:r>
      <w:r w:rsidRPr="00F65089">
        <w:rPr>
          <w:lang w:val="pt-BR"/>
        </w:rPr>
        <w:t>compromisso com os direitos de usuário. As diferenças são as seguintes:</w:t>
      </w:r>
    </w:p>
    <w:p w:rsidR="00D05436" w:rsidRPr="00F65089" w:rsidRDefault="00D05436" w:rsidP="0021622F">
      <w:pPr>
        <w:pStyle w:val="PURHeading2"/>
        <w:rPr>
          <w:lang w:val="pt-BR"/>
        </w:rPr>
      </w:pPr>
      <w:r w:rsidRPr="00F65089">
        <w:rPr>
          <w:lang w:val="pt-BR"/>
        </w:rPr>
        <w:t>Atualizações dos Termos da Licença</w:t>
      </w:r>
    </w:p>
    <w:p w:rsidR="00D05436" w:rsidRPr="00F65089" w:rsidRDefault="00D05436" w:rsidP="00D05436">
      <w:pPr>
        <w:pStyle w:val="PURBody-Indented"/>
        <w:rPr>
          <w:lang w:val="pt-BR"/>
        </w:rPr>
      </w:pPr>
      <w:r w:rsidRPr="00F65089">
        <w:rPr>
          <w:lang w:val="pt-BR"/>
        </w:rPr>
        <w:t>Podemos atualizar esses termos de licença periodicamente. Se o fizermos, seu uso do serviço online, de acordo com qualquer licença existente durante os 12 (doze) primeiros meses do período de licença da sua assinatura, será regido por tais termos de licença sem as atualizações. Não obstante esse comprometimento com os direitos de uso, se formos obrigados pela lei a alterar os</w:t>
      </w:r>
      <w:r w:rsidR="00A4385C" w:rsidRPr="00F65089">
        <w:rPr>
          <w:lang w:val="pt-BR"/>
        </w:rPr>
        <w:t> </w:t>
      </w:r>
      <w:r w:rsidRPr="00F65089">
        <w:rPr>
          <w:lang w:val="pt-BR"/>
        </w:rPr>
        <w:t>termos da licença, esses novos termos se aplicarão imediatamente. Tomaremos a iniciativa de notificá-lo sobre as atualizações pelo menos 30 dias antes delas entrarem em vigor geralmente. Você deve expressar a sua concordância com os novos termos, usando o serviço online depois que os publicarmos nestes direitos de uso do produto ou enviarmos uma notificação por email sobre as atualizações.</w:t>
      </w:r>
    </w:p>
    <w:p w:rsidR="00D05436" w:rsidRPr="00F65089" w:rsidRDefault="00D05436" w:rsidP="0021622F">
      <w:pPr>
        <w:pStyle w:val="PURHeading2"/>
        <w:rPr>
          <w:lang w:val="pt-BR"/>
        </w:rPr>
      </w:pPr>
      <w:r w:rsidRPr="00F65089">
        <w:rPr>
          <w:lang w:val="pt-BR"/>
        </w:rPr>
        <w:t>Atualizações do Serviço Online</w:t>
      </w:r>
    </w:p>
    <w:p w:rsidR="00D05436" w:rsidRPr="00F65089" w:rsidRDefault="00D05436" w:rsidP="00D05436">
      <w:pPr>
        <w:pStyle w:val="PURBody-Indented"/>
        <w:rPr>
          <w:lang w:val="pt-BR"/>
        </w:rPr>
      </w:pPr>
      <w:r w:rsidRPr="00F65089">
        <w:rPr>
          <w:lang w:val="pt-BR"/>
        </w:rPr>
        <w:t>Periodicamente, podemos modificar a funcionalidade ou os recursos ou lançar uma nova versão do serviço online. Após uma atualização, determinados recursos ou funcionalidades podem não estar disponíveis. Se atualizarmos o serviço online e você não usar o serviço atualizado online, alguns recursos poderão não ficar disponíveis para você e o seu uso do serviço online poderá ser interrompido.</w:t>
      </w:r>
    </w:p>
    <w:p w:rsidR="00D05436" w:rsidRPr="00F65089" w:rsidRDefault="00D05436" w:rsidP="0021622F">
      <w:pPr>
        <w:pStyle w:val="PURHeading2"/>
        <w:rPr>
          <w:lang w:val="pt-BR"/>
        </w:rPr>
      </w:pPr>
      <w:r w:rsidRPr="00F65089">
        <w:rPr>
          <w:lang w:val="pt-BR"/>
        </w:rPr>
        <w:t>Suspensão do Serviço Online</w:t>
      </w:r>
    </w:p>
    <w:p w:rsidR="00D05436" w:rsidRPr="00F65089" w:rsidRDefault="00D05436" w:rsidP="00D05436">
      <w:pPr>
        <w:pStyle w:val="PURBody-Indented"/>
        <w:rPr>
          <w:lang w:val="pt-BR"/>
        </w:rPr>
      </w:pPr>
      <w:r w:rsidRPr="00F65089">
        <w:rPr>
          <w:lang w:val="pt-BR"/>
        </w:rPr>
        <w:t>Poderemos suspender o serviço online se:</w:t>
      </w:r>
    </w:p>
    <w:p w:rsidR="00D05436" w:rsidRPr="00F65089" w:rsidRDefault="00D05436" w:rsidP="00610A59">
      <w:pPr>
        <w:pStyle w:val="PURBullet-Indented"/>
        <w:numPr>
          <w:ilvl w:val="0"/>
          <w:numId w:val="76"/>
        </w:numPr>
        <w:ind w:left="486" w:hanging="216"/>
        <w:rPr>
          <w:lang w:val="pt-BR"/>
        </w:rPr>
      </w:pPr>
      <w:r w:rsidRPr="00F65089">
        <w:rPr>
          <w:lang w:val="pt-BR"/>
        </w:rPr>
        <w:t>acreditarmos que o uso que você faz do serviço online representa ameaça direta ou indireta ao funcionamento ou à integridade da nossa rede ou ao uso do serviço online por qualquer pessoa;</w:t>
      </w:r>
    </w:p>
    <w:p w:rsidR="00D05436" w:rsidRPr="00F65089" w:rsidRDefault="00D05436" w:rsidP="00610A59">
      <w:pPr>
        <w:pStyle w:val="PURBullet-Indented"/>
        <w:numPr>
          <w:ilvl w:val="0"/>
          <w:numId w:val="76"/>
        </w:numPr>
        <w:ind w:left="486" w:hanging="216"/>
        <w:rPr>
          <w:lang w:val="pt-BR"/>
        </w:rPr>
      </w:pPr>
      <w:r w:rsidRPr="00F65089">
        <w:rPr>
          <w:lang w:val="pt-BR"/>
        </w:rPr>
        <w:t xml:space="preserve">Acreditarmos que você violou seu contrato de licença de provedor de serviços, incluindo os direitos de uso desse produto; </w:t>
      </w:r>
    </w:p>
    <w:p w:rsidR="00D05436" w:rsidRPr="00F65089" w:rsidRDefault="00D05436" w:rsidP="00610A59">
      <w:pPr>
        <w:pStyle w:val="PURBullet-Indented"/>
        <w:numPr>
          <w:ilvl w:val="0"/>
          <w:numId w:val="76"/>
        </w:numPr>
        <w:ind w:left="486" w:hanging="216"/>
        <w:rPr>
          <w:lang w:val="pt-BR"/>
        </w:rPr>
      </w:pPr>
      <w:r w:rsidRPr="00F65089">
        <w:rPr>
          <w:lang w:val="pt-BR"/>
        </w:rPr>
        <w:t>seu uso do serviço online ultrapassa qualquer cota especificada na documentação desse serviço ou</w:t>
      </w:r>
    </w:p>
    <w:p w:rsidR="00D05436" w:rsidRPr="00F65089" w:rsidRDefault="00D05436" w:rsidP="00610A59">
      <w:pPr>
        <w:pStyle w:val="PURBullet-Indented"/>
        <w:numPr>
          <w:ilvl w:val="0"/>
          <w:numId w:val="76"/>
        </w:numPr>
        <w:ind w:left="486" w:hanging="216"/>
        <w:rPr>
          <w:lang w:val="pt-BR"/>
        </w:rPr>
      </w:pPr>
      <w:r w:rsidRPr="00F65089">
        <w:rPr>
          <w:lang w:val="pt-BR"/>
        </w:rPr>
        <w:t xml:space="preserve">se formos de outra forma obrigados por lei a fazê-lo. </w:t>
      </w:r>
    </w:p>
    <w:p w:rsidR="00D05436" w:rsidRPr="00F65089" w:rsidRDefault="00D05436" w:rsidP="00D05436">
      <w:pPr>
        <w:pStyle w:val="PURHeading2"/>
        <w:rPr>
          <w:lang w:val="pt-BR"/>
        </w:rPr>
      </w:pPr>
      <w:r w:rsidRPr="00F65089">
        <w:rPr>
          <w:lang w:val="pt-BR"/>
        </w:rPr>
        <w:t>Expiração ou Término do Serviço Online</w:t>
      </w:r>
    </w:p>
    <w:p w:rsidR="00D05436" w:rsidRPr="00F65089" w:rsidRDefault="00D05436" w:rsidP="00D05436">
      <w:pPr>
        <w:pStyle w:val="PURBody-Indented"/>
        <w:rPr>
          <w:lang w:val="pt-BR"/>
        </w:rPr>
      </w:pPr>
      <w:r w:rsidRPr="00F65089">
        <w:rPr>
          <w:lang w:val="pt-BR"/>
        </w:rPr>
        <w:t>No término ou na rescisão da sua assinatura do serviço online, você deverá entrar em contato com a Microsoft e nos informar se devemos:</w:t>
      </w:r>
    </w:p>
    <w:p w:rsidR="00D05436" w:rsidRPr="00F65089" w:rsidRDefault="00D05436" w:rsidP="00610A59">
      <w:pPr>
        <w:pStyle w:val="PURBody-Indented"/>
        <w:numPr>
          <w:ilvl w:val="0"/>
          <w:numId w:val="3"/>
        </w:numPr>
        <w:ind w:left="630"/>
        <w:rPr>
          <w:lang w:val="pt-BR"/>
        </w:rPr>
      </w:pPr>
      <w:r w:rsidRPr="00F65089">
        <w:rPr>
          <w:lang w:val="pt-BR"/>
        </w:rPr>
        <w:t>desabilitar sua conta e excluir seus dados do cliente ou</w:t>
      </w:r>
    </w:p>
    <w:p w:rsidR="00D05436" w:rsidRPr="00F65089" w:rsidRDefault="00D05436" w:rsidP="00610A59">
      <w:pPr>
        <w:pStyle w:val="PURBody-Indented"/>
        <w:numPr>
          <w:ilvl w:val="0"/>
          <w:numId w:val="3"/>
        </w:numPr>
        <w:ind w:left="630"/>
        <w:rPr>
          <w:lang w:val="pt-BR"/>
        </w:rPr>
      </w:pPr>
      <w:r w:rsidRPr="00F65089">
        <w:rPr>
          <w:lang w:val="pt-BR"/>
        </w:rPr>
        <w:t xml:space="preserve">manter os dados do cliente em uma conta com função limitada por pelo menos 90 dias consecutivos depois do término ou da rescisão da assinatura (o </w:t>
      </w:r>
      <w:r w:rsidR="00B06404">
        <w:rPr>
          <w:lang w:val="pt-BR"/>
        </w:rPr>
        <w:t>“</w:t>
      </w:r>
      <w:r w:rsidRPr="00F65089">
        <w:rPr>
          <w:lang w:val="pt-BR"/>
        </w:rPr>
        <w:t>período de retenção</w:t>
      </w:r>
      <w:r w:rsidR="00B06404">
        <w:rPr>
          <w:lang w:val="pt-BR"/>
        </w:rPr>
        <w:t>”</w:t>
      </w:r>
      <w:r w:rsidRPr="00F65089">
        <w:rPr>
          <w:lang w:val="pt-BR"/>
        </w:rPr>
        <w:t>) para que os dados possam ser extraídos.</w:t>
      </w:r>
    </w:p>
    <w:p w:rsidR="00D05436" w:rsidRPr="00F65089" w:rsidRDefault="00D05436" w:rsidP="00610A59">
      <w:pPr>
        <w:pStyle w:val="PURBullet-Indented"/>
        <w:numPr>
          <w:ilvl w:val="0"/>
          <w:numId w:val="77"/>
        </w:numPr>
        <w:ind w:left="486" w:hanging="216"/>
        <w:rPr>
          <w:lang w:val="pt-BR"/>
        </w:rPr>
      </w:pPr>
      <w:r w:rsidRPr="00F65089">
        <w:rPr>
          <w:lang w:val="pt-BR"/>
        </w:rPr>
        <w:t xml:space="preserve">Se você optar por (1), não poderá extrair os dados do cliente da sua conta. Se não optar por (1) nem (2), reteremos seus dados do cliente de acordo com (2). </w:t>
      </w:r>
    </w:p>
    <w:p w:rsidR="00D05436" w:rsidRPr="00F65089" w:rsidRDefault="00D05436" w:rsidP="00610A59">
      <w:pPr>
        <w:pStyle w:val="PURBullet-Indented"/>
        <w:numPr>
          <w:ilvl w:val="0"/>
          <w:numId w:val="77"/>
        </w:numPr>
        <w:ind w:left="486" w:hanging="216"/>
        <w:rPr>
          <w:lang w:val="pt-BR"/>
        </w:rPr>
      </w:pPr>
      <w:r w:rsidRPr="00F65089">
        <w:rPr>
          <w:lang w:val="pt-BR"/>
        </w:rPr>
        <w:t>Após a expiração do período de retenção, desabilitaremos sua conta e excluiremos os dados do cliente.</w:t>
      </w:r>
    </w:p>
    <w:p w:rsidR="00D05436" w:rsidRPr="00F65089" w:rsidRDefault="00D05436" w:rsidP="0021622F">
      <w:pPr>
        <w:pStyle w:val="PURHeading2"/>
        <w:rPr>
          <w:lang w:val="pt-BR"/>
        </w:rPr>
      </w:pPr>
      <w:r w:rsidRPr="00F65089">
        <w:rPr>
          <w:lang w:val="pt-BR"/>
        </w:rPr>
        <w:t>Isenção de Responsabilidade pela Exclusão de Dados de Cliente</w:t>
      </w:r>
    </w:p>
    <w:p w:rsidR="00D05436" w:rsidRPr="00F65089" w:rsidRDefault="00D05436" w:rsidP="00D05436">
      <w:pPr>
        <w:pStyle w:val="PURBody-Indented"/>
        <w:rPr>
          <w:lang w:val="pt-BR"/>
        </w:rPr>
      </w:pPr>
      <w:r w:rsidRPr="00F65089">
        <w:rPr>
          <w:lang w:val="pt-BR"/>
        </w:rPr>
        <w:t>Você concorda que, de qualquer outra forma além da descrita nesses termos, não temos qualquer obrigação de manter, exportar nem devolver seus dados do cliente. Você concorda que não temos qualquer responsabilidade pela exclusão de seus dados do</w:t>
      </w:r>
      <w:r w:rsidRPr="00F65089">
        <w:rPr>
          <w:lang w:val="pt-BR"/>
        </w:rPr>
        <w:tab/>
        <w:t xml:space="preserve"> cliente de acordo com estes termos.</w:t>
      </w:r>
    </w:p>
    <w:p w:rsidR="00D05436" w:rsidRPr="00F65089" w:rsidRDefault="00D05436" w:rsidP="00D05436">
      <w:pPr>
        <w:pStyle w:val="PURHeading2"/>
        <w:rPr>
          <w:lang w:val="pt-BR"/>
        </w:rPr>
      </w:pPr>
      <w:r w:rsidRPr="00F65089">
        <w:rPr>
          <w:lang w:val="pt-BR"/>
        </w:rPr>
        <w:lastRenderedPageBreak/>
        <w:t>Responsabilidade pelas Suas Contas</w:t>
      </w:r>
    </w:p>
    <w:p w:rsidR="00D05436" w:rsidRPr="00F65089" w:rsidRDefault="00D05436" w:rsidP="00D05436">
      <w:pPr>
        <w:pStyle w:val="PURBody-Indented"/>
        <w:rPr>
          <w:lang w:val="pt-BR"/>
        </w:rPr>
      </w:pPr>
      <w:r w:rsidRPr="00F65089">
        <w:rPr>
          <w:lang w:val="pt-BR"/>
        </w:rPr>
        <w:t>Você é responsável por todas as atividades em suas contas do serviço online (incluindo usuários que você fornecer) e suas senhas, se houver, inclusive negociações com terceiros que ocorram na sua conta ou contas associada. Você deve manter suas contas e senhas em sigilo. Você deverá nos comunicar imediatamente sobre qualquer possibilidade de uso inadequado das suas contas ou sobre qualquer incidente de segurança relacionado ao serviço online.</w:t>
      </w:r>
    </w:p>
    <w:p w:rsidR="00D05436" w:rsidRPr="00F65089" w:rsidRDefault="00D05436" w:rsidP="00D05436">
      <w:pPr>
        <w:pStyle w:val="PURHeading2"/>
        <w:rPr>
          <w:lang w:val="pt-BR"/>
        </w:rPr>
      </w:pPr>
      <w:r w:rsidRPr="00F65089">
        <w:rPr>
          <w:lang w:val="pt-BR"/>
        </w:rPr>
        <w:t>Uso de Software com o Serviço Online</w:t>
      </w:r>
    </w:p>
    <w:p w:rsidR="00D05436" w:rsidRPr="00F65089" w:rsidRDefault="00D05436" w:rsidP="00D05436">
      <w:pPr>
        <w:pStyle w:val="PURBody-Indented"/>
        <w:rPr>
          <w:lang w:val="pt-BR"/>
        </w:rPr>
      </w:pPr>
      <w:r w:rsidRPr="00F65089">
        <w:rPr>
          <w:lang w:val="pt-BR"/>
        </w:rPr>
        <w:t>Poderá ser necessário instalar determinados softwares da Microsoft para entrar e usar o serviço online. Nesse caso, os seguintes termos se aplicam:</w:t>
      </w:r>
    </w:p>
    <w:p w:rsidR="00D05436" w:rsidRPr="00F65089" w:rsidRDefault="00D05436" w:rsidP="00D05436">
      <w:pPr>
        <w:pStyle w:val="PURBlueStrong"/>
        <w:rPr>
          <w:lang w:val="pt-BR"/>
        </w:rPr>
      </w:pPr>
      <w:r w:rsidRPr="00F65089">
        <w:rPr>
          <w:lang w:val="pt-BR"/>
        </w:rPr>
        <w:t>Termos de Licença para Software Microsoft</w:t>
      </w:r>
    </w:p>
    <w:p w:rsidR="00D05436" w:rsidRPr="00F65089" w:rsidRDefault="00D05436" w:rsidP="00D05436">
      <w:pPr>
        <w:pStyle w:val="PURBody-Indented"/>
        <w:rPr>
          <w:lang w:val="pt-BR"/>
        </w:rPr>
      </w:pPr>
      <w:r w:rsidRPr="00F65089">
        <w:rPr>
          <w:lang w:val="pt-BR"/>
        </w:rPr>
        <w:t xml:space="preserve">Você poderá instalar e usar o software nos seus dispositivos somente para usá-lo com o serviço online. O seu direito de usar </w:t>
      </w:r>
      <w:r w:rsidR="00CC554F">
        <w:rPr>
          <w:lang w:val="pt-BR"/>
        </w:rPr>
        <w:br/>
      </w:r>
      <w:r w:rsidRPr="00F65089">
        <w:rPr>
          <w:lang w:val="pt-BR"/>
        </w:rPr>
        <w:t>o software termina quando o seu direito de usar o serviço online for rescindido ou vencer, ou quando atualizarmos o serviço online e ele deixar de reconhecer o software, o que ocorrer primeiro. Vocêdeverá desinstalar o software quando terminar o seu direito de uso. Também desabilitaremos o software nessa ocasião.</w:t>
      </w:r>
    </w:p>
    <w:p w:rsidR="00D05436" w:rsidRPr="00F65089" w:rsidRDefault="00D05436" w:rsidP="00D05436">
      <w:pPr>
        <w:pStyle w:val="PURBlueStrong"/>
        <w:rPr>
          <w:lang w:val="pt-BR"/>
        </w:rPr>
      </w:pPr>
      <w:r w:rsidRPr="00F65089">
        <w:rPr>
          <w:lang w:val="pt-BR"/>
        </w:rPr>
        <w:t>Atualizações Automáticas do Software Microsoft</w:t>
      </w:r>
    </w:p>
    <w:p w:rsidR="00D05436" w:rsidRPr="00F65089" w:rsidRDefault="00D05436" w:rsidP="00D05436">
      <w:pPr>
        <w:pStyle w:val="PURBody-Indented"/>
        <w:rPr>
          <w:lang w:val="pt-BR"/>
        </w:rPr>
      </w:pPr>
      <w:r w:rsidRPr="00F65089">
        <w:rPr>
          <w:lang w:val="pt-BR"/>
        </w:rPr>
        <w:t>Periodicamente, poderemos verificar a versão do seu software e recomendar ou baixar as atualizações de seus dispositivos. É</w:t>
      </w:r>
      <w:r w:rsidR="00FD2996" w:rsidRPr="00F65089">
        <w:rPr>
          <w:lang w:val="pt-BR"/>
        </w:rPr>
        <w:t> </w:t>
      </w:r>
      <w:r w:rsidRPr="00F65089">
        <w:rPr>
          <w:lang w:val="pt-BR"/>
        </w:rPr>
        <w:t>possível que você não receba um aviso quando baixarmos a atualização.</w:t>
      </w:r>
    </w:p>
    <w:p w:rsidR="00D05436" w:rsidRPr="00F65089" w:rsidRDefault="00D05436" w:rsidP="00D05436">
      <w:pPr>
        <w:pStyle w:val="PURHeading2"/>
        <w:rPr>
          <w:lang w:val="pt-BR"/>
        </w:rPr>
      </w:pPr>
      <w:r w:rsidRPr="00F65089">
        <w:rPr>
          <w:lang w:val="pt-BR"/>
        </w:rPr>
        <w:t>Uso de Outros Sites e Serviços</w:t>
      </w:r>
    </w:p>
    <w:p w:rsidR="00D05436" w:rsidRPr="00F65089" w:rsidRDefault="00D05436" w:rsidP="00D05436">
      <w:pPr>
        <w:pStyle w:val="PURBody-Indented"/>
        <w:rPr>
          <w:lang w:val="pt-BR"/>
        </w:rPr>
      </w:pPr>
      <w:r w:rsidRPr="00F65089">
        <w:rPr>
          <w:lang w:val="pt-BR"/>
        </w:rPr>
        <w:t>Poderá ser necessário usar determinados sites ou serviços da Microsoft para acessar e usar os serviços online. Nesse caso, os termos de uso associados àqueles sites ou serviços, conforme aplicável, se aplicam ao uso deles.</w:t>
      </w:r>
    </w:p>
    <w:p w:rsidR="00D05436" w:rsidRPr="00F65089" w:rsidRDefault="00D05436" w:rsidP="0021622F">
      <w:pPr>
        <w:pStyle w:val="PURHeading2"/>
        <w:rPr>
          <w:lang w:val="pt-BR"/>
        </w:rPr>
      </w:pPr>
      <w:r w:rsidRPr="00F65089">
        <w:rPr>
          <w:lang w:val="pt-BR"/>
        </w:rPr>
        <w:t>Conteúdo e Serviços de Terceiros</w:t>
      </w:r>
    </w:p>
    <w:p w:rsidR="00D05436" w:rsidRPr="00F65089" w:rsidRDefault="00D05436" w:rsidP="00D05436">
      <w:pPr>
        <w:pStyle w:val="PURBody-Indented"/>
        <w:rPr>
          <w:lang w:val="pt-BR"/>
        </w:rPr>
      </w:pPr>
      <w:r w:rsidRPr="00F65089">
        <w:rPr>
          <w:lang w:val="pt-BR"/>
        </w:rPr>
        <w:t>Não nos responsabilizamos por qualquer conteúdo de terceiros acessado direta ou indiretamente por meio do serviço online. Você é o responsável por suas negociações com terceiros (incluindo anunciantes) relacionados ao serviço online (incluindo a entrega e o</w:t>
      </w:r>
      <w:r w:rsidR="00FD2996" w:rsidRPr="00F65089">
        <w:rPr>
          <w:lang w:val="pt-BR"/>
        </w:rPr>
        <w:t> </w:t>
      </w:r>
      <w:r w:rsidRPr="00F65089">
        <w:rPr>
          <w:lang w:val="pt-BR"/>
        </w:rPr>
        <w:t>pagamento de bens e serviços).</w:t>
      </w:r>
    </w:p>
    <w:p w:rsidR="00D05436" w:rsidRPr="00F65089" w:rsidRDefault="00D05436" w:rsidP="0021622F">
      <w:pPr>
        <w:pStyle w:val="PURHeading2"/>
        <w:rPr>
          <w:lang w:val="pt-BR"/>
        </w:rPr>
      </w:pPr>
      <w:r w:rsidRPr="00F65089">
        <w:rPr>
          <w:lang w:val="pt-BR"/>
        </w:rPr>
        <w:t>Seus Dados do Cliente</w:t>
      </w:r>
    </w:p>
    <w:p w:rsidR="00D05436" w:rsidRPr="00F65089" w:rsidRDefault="00D05436" w:rsidP="00D05436">
      <w:pPr>
        <w:pStyle w:val="PURBody-Indented"/>
        <w:rPr>
          <w:lang w:val="pt-BR"/>
        </w:rPr>
      </w:pPr>
      <w:r w:rsidRPr="00F65089">
        <w:rPr>
          <w:lang w:val="pt-BR"/>
        </w:rPr>
        <w:t>Você poderá enviar dados de cliente para uso em conexão com o serviço online. “Dados do cliente” são todos os arquivos de dados, som ou imagem e os aplicativos processados ou acessados pelo serviço online. Exceto para os materiais que licenciarmos para você, não reivindicaremos propriedade de dados do cliente que você enviar para uso com o serviço online. Quando envia dados de cliente para uso em qualquer serviço online que permite comunicação ou colaboração com terceiros, você reconhece que esses terceiros poderão:</w:t>
      </w:r>
    </w:p>
    <w:p w:rsidR="00D05436" w:rsidRPr="00F65089" w:rsidRDefault="00D05436" w:rsidP="00610A59">
      <w:pPr>
        <w:pStyle w:val="PURBullet-Indented"/>
        <w:numPr>
          <w:ilvl w:val="0"/>
          <w:numId w:val="78"/>
        </w:numPr>
        <w:ind w:left="486" w:hanging="216"/>
        <w:rPr>
          <w:lang w:val="pt-BR"/>
        </w:rPr>
      </w:pPr>
      <w:r w:rsidRPr="00F65089">
        <w:rPr>
          <w:lang w:val="pt-BR"/>
        </w:rPr>
        <w:t>Usar, copiar, distribuir, exibir, publicar e modificar seus dados do cliente;</w:t>
      </w:r>
    </w:p>
    <w:p w:rsidR="00D05436" w:rsidRPr="00F65089" w:rsidRDefault="00D05436" w:rsidP="00610A59">
      <w:pPr>
        <w:pStyle w:val="PURBullet-Indented"/>
        <w:numPr>
          <w:ilvl w:val="0"/>
          <w:numId w:val="78"/>
        </w:numPr>
        <w:ind w:left="486" w:hanging="216"/>
        <w:rPr>
          <w:lang w:val="pt-BR"/>
        </w:rPr>
      </w:pPr>
      <w:r w:rsidRPr="00F65089">
        <w:rPr>
          <w:lang w:val="pt-BR"/>
        </w:rPr>
        <w:t>Publicar seu nome em conexão com os dados de cliente e</w:t>
      </w:r>
    </w:p>
    <w:p w:rsidR="00D05436" w:rsidRPr="00F65089" w:rsidRDefault="00D05436" w:rsidP="00610A59">
      <w:pPr>
        <w:pStyle w:val="PURBullet-Indented"/>
        <w:numPr>
          <w:ilvl w:val="0"/>
          <w:numId w:val="78"/>
        </w:numPr>
        <w:ind w:left="486" w:hanging="216"/>
        <w:rPr>
          <w:lang w:val="pt-BR"/>
        </w:rPr>
      </w:pPr>
      <w:r w:rsidRPr="00F65089">
        <w:rPr>
          <w:lang w:val="pt-BR"/>
        </w:rPr>
        <w:t>Permitir que outros o façam.</w:t>
      </w:r>
    </w:p>
    <w:p w:rsidR="00D05436" w:rsidRPr="00F65089" w:rsidRDefault="00D05436" w:rsidP="00D05436">
      <w:pPr>
        <w:pStyle w:val="PURBody-Indented"/>
        <w:rPr>
          <w:lang w:val="pt-BR"/>
        </w:rPr>
      </w:pPr>
      <w:r w:rsidRPr="00F65089">
        <w:rPr>
          <w:lang w:val="pt-BR"/>
        </w:rPr>
        <w:t xml:space="preserve">Alguns serviços online podem oferecer recursos que restrinjam a possibilidade de que terceiros usem seus dados de assinante. Você é responsável pelo uso desses recursos da maneira apropriada para o uso previsto dos seus dados do cliente. </w:t>
      </w:r>
    </w:p>
    <w:p w:rsidR="0021622F" w:rsidRPr="00F65089" w:rsidRDefault="0021622F" w:rsidP="0021622F">
      <w:pPr>
        <w:pStyle w:val="PURHeading2"/>
        <w:rPr>
          <w:lang w:val="pt-BR"/>
        </w:rPr>
      </w:pPr>
      <w:r w:rsidRPr="00F65089">
        <w:rPr>
          <w:lang w:val="pt-BR"/>
        </w:rPr>
        <w:t>Propriedade de Dados do Cliente</w:t>
      </w:r>
    </w:p>
    <w:p w:rsidR="001D7180" w:rsidRPr="00F65089" w:rsidRDefault="0021622F" w:rsidP="0021622F">
      <w:pPr>
        <w:pStyle w:val="PURBody-Indented"/>
        <w:rPr>
          <w:lang w:val="pt-BR"/>
        </w:rPr>
      </w:pPr>
      <w:r w:rsidRPr="00F65089">
        <w:rPr>
          <w:lang w:val="pt-BR"/>
        </w:rPr>
        <w:t>Como ocorre entre as partes, você detém todos os direitos, título e interesso em relação aos dados do cliente. Nós não adquirimos nenhum direito sobre os dados do cliente que não sejam aquele que você nos concede para o serviço online aplicável. Isso não se aplica ao software nem aos serviços que licenciamos para você.</w:t>
      </w:r>
    </w:p>
    <w:p w:rsidR="00D05436" w:rsidRPr="00F65089" w:rsidRDefault="00D05436" w:rsidP="00BB3558">
      <w:pPr>
        <w:pStyle w:val="PURHeading2"/>
        <w:rPr>
          <w:lang w:val="pt-BR"/>
        </w:rPr>
      </w:pPr>
      <w:r w:rsidRPr="00F65089">
        <w:rPr>
          <w:lang w:val="pt-BR"/>
        </w:rPr>
        <w:t>Privacidade</w:t>
      </w:r>
    </w:p>
    <w:p w:rsidR="00D05436" w:rsidRPr="00F65089" w:rsidRDefault="00D05436" w:rsidP="00BB3558">
      <w:pPr>
        <w:pStyle w:val="PURBody-Indented"/>
        <w:keepNext/>
        <w:keepLines/>
        <w:rPr>
          <w:lang w:val="pt-BR"/>
        </w:rPr>
      </w:pPr>
      <w:r w:rsidRPr="00F65089">
        <w:rPr>
          <w:lang w:val="pt-BR"/>
        </w:rPr>
        <w:t xml:space="preserve">Os dados pessoais coletados pelo serviço </w:t>
      </w:r>
      <w:r w:rsidRPr="00F65089">
        <w:rPr>
          <w:rFonts w:cs="Tahoma"/>
          <w:szCs w:val="18"/>
          <w:lang w:val="pt-BR"/>
        </w:rPr>
        <w:t xml:space="preserve">online </w:t>
      </w:r>
      <w:r w:rsidRPr="00F65089">
        <w:rPr>
          <w:lang w:val="pt-BR"/>
        </w:rPr>
        <w:t>podem ser transferidos, armazenados e processados nos Estados Unidos ou em qualquer outro país em que a Microsoft ou seus service providers mantenham instalações. Isso inclui todos os dados pessoais que você coletar usando o serviço. Ao usar este serviço online, você autoriza a transferência dos dados pessoais para fora do país. Além disso, concorda em obter autorização suficiente das pessoas que forneçam dados pessoais a você para:</w:t>
      </w:r>
    </w:p>
    <w:p w:rsidR="00D05436" w:rsidRPr="00F65089" w:rsidRDefault="00D05436" w:rsidP="00610A59">
      <w:pPr>
        <w:pStyle w:val="PURBullet-Indented"/>
        <w:numPr>
          <w:ilvl w:val="0"/>
          <w:numId w:val="79"/>
        </w:numPr>
        <w:ind w:left="486" w:hanging="216"/>
        <w:rPr>
          <w:lang w:val="pt-BR"/>
        </w:rPr>
      </w:pPr>
      <w:r w:rsidRPr="00F65089">
        <w:rPr>
          <w:lang w:val="pt-BR"/>
        </w:rPr>
        <w:t>transferir esses dados à Microsoft e seus representantes e</w:t>
      </w:r>
    </w:p>
    <w:p w:rsidR="00D05436" w:rsidRPr="00F65089" w:rsidRDefault="00D05436" w:rsidP="00610A59">
      <w:pPr>
        <w:pStyle w:val="PURBullet-Indented"/>
        <w:numPr>
          <w:ilvl w:val="0"/>
          <w:numId w:val="79"/>
        </w:numPr>
        <w:ind w:left="486" w:hanging="216"/>
        <w:rPr>
          <w:lang w:val="pt-BR"/>
        </w:rPr>
      </w:pPr>
      <w:r w:rsidRPr="00F65089">
        <w:rPr>
          <w:lang w:val="pt-BR"/>
        </w:rPr>
        <w:t>permitir sua transferência, seu armazenamento e seu processamento.</w:t>
      </w:r>
    </w:p>
    <w:p w:rsidR="00D05436" w:rsidRPr="00F65089" w:rsidRDefault="00D05436" w:rsidP="00D05436">
      <w:pPr>
        <w:pStyle w:val="PURBody-Indented"/>
        <w:rPr>
          <w:lang w:val="pt-BR"/>
        </w:rPr>
      </w:pPr>
      <w:r w:rsidRPr="00F65089">
        <w:rPr>
          <w:lang w:val="pt-BR"/>
        </w:rPr>
        <w:t>Consulte na declaração de privacidade do serviço online para obter mais informações sobre como podemos coletar e usar as suas informações. Links para a Política de Privacidade aplicável estão incluídos na seção Termos de Licença Específicos do Produto a</w:t>
      </w:r>
      <w:r w:rsidR="00FD2996" w:rsidRPr="00F65089">
        <w:rPr>
          <w:lang w:val="pt-BR"/>
        </w:rPr>
        <w:t> </w:t>
      </w:r>
      <w:r w:rsidRPr="00F65089">
        <w:rPr>
          <w:lang w:val="pt-BR"/>
        </w:rPr>
        <w:t>seguir.</w:t>
      </w:r>
    </w:p>
    <w:p w:rsidR="00D05436" w:rsidRPr="00F65089" w:rsidRDefault="00D05436" w:rsidP="00D05436">
      <w:pPr>
        <w:pStyle w:val="PURHeading2"/>
        <w:rPr>
          <w:lang w:val="pt-BR"/>
        </w:rPr>
      </w:pPr>
      <w:r w:rsidRPr="00F65089">
        <w:rPr>
          <w:lang w:val="pt-BR"/>
        </w:rPr>
        <w:lastRenderedPageBreak/>
        <w:t>Nosso Uso de Dados do Cliente</w:t>
      </w:r>
    </w:p>
    <w:p w:rsidR="00AB1668" w:rsidRPr="00F65089" w:rsidRDefault="00AB1668" w:rsidP="00AB1668">
      <w:pPr>
        <w:pStyle w:val="PURBody-Indented"/>
        <w:rPr>
          <w:lang w:val="pt-BR"/>
        </w:rPr>
      </w:pPr>
      <w:r w:rsidRPr="00F65089">
        <w:rPr>
          <w:lang w:val="pt-BR"/>
        </w:rPr>
        <w:t>Os dados do cliente serão usados somente para fornecer a você o serviço online. Isso pode incluir a solução de problemas destinada a impedir, detectar e reparar problemas que afetam a operação do serviço online e a melhoria de recursos que envolvam a detecção de, e a proteção contra, ameaças emergentes e em desenvolvimento ao usuário (como malware ou spam).</w:t>
      </w:r>
    </w:p>
    <w:p w:rsidR="00AB1668" w:rsidRPr="00F65089" w:rsidRDefault="00AB1668" w:rsidP="00AB1668">
      <w:pPr>
        <w:pStyle w:val="PURBody-Indented"/>
        <w:rPr>
          <w:lang w:val="pt-BR"/>
        </w:rPr>
      </w:pPr>
      <w:r w:rsidRPr="00F65089">
        <w:rPr>
          <w:lang w:val="pt-BR"/>
        </w:rPr>
        <w:t>Você é responsável por responder às solicitações de terceiros (inclusive de órgãos de imposição da lei, outra entidade governamental ou litigantes civis) referentes ao seu uso do serviço online. Não divulgaremos os dados do cliente a terceiros, a</w:t>
      </w:r>
      <w:r w:rsidR="00FD2996" w:rsidRPr="00F65089">
        <w:rPr>
          <w:lang w:val="pt-BR"/>
        </w:rPr>
        <w:t> </w:t>
      </w:r>
      <w:r w:rsidRPr="00F65089">
        <w:rPr>
          <w:lang w:val="pt-BR"/>
        </w:rPr>
        <w:t>menos que seja uma exigência legal. Se algum terceiro entrar em contato conosco solicitando os dados do cliente, tentaremos redirecioná-lo para que ele solicite isso diretamente a você. Como parte disso, poderemos fornecer suas informações básicas de contato ao terceiro. Se formos obrigados a revelar os dados do cliente a um terceiro, envidaremos os esforços comercialmente razoáveis para notificá-lo antecipadamente sobre a divulgação, a menos que seja legalmente proibido.</w:t>
      </w:r>
    </w:p>
    <w:p w:rsidR="00D05436" w:rsidRPr="00F65089" w:rsidRDefault="00D05436" w:rsidP="0021622F">
      <w:pPr>
        <w:pStyle w:val="PURHeading2"/>
        <w:rPr>
          <w:lang w:val="pt-BR"/>
        </w:rPr>
      </w:pPr>
      <w:r w:rsidRPr="00F65089">
        <w:rPr>
          <w:lang w:val="pt-BR"/>
        </w:rPr>
        <w:t>Segurança de Dados do Cliente</w:t>
      </w:r>
    </w:p>
    <w:p w:rsidR="00D05436" w:rsidRPr="006F077C" w:rsidRDefault="00D05436" w:rsidP="00D05436">
      <w:pPr>
        <w:pStyle w:val="PURBody-Indented"/>
      </w:pPr>
      <w:r w:rsidRPr="00F65089">
        <w:rPr>
          <w:lang w:val="pt-BR"/>
        </w:rPr>
        <w:t xml:space="preserve">Implementaremos as medidas técnicas e organizacionais cabíveis e apropriadas, conforme descrito no panorama de segurança aplicável ao serviço online para ajudar a proteger seus dados de cliente processados ou acessados pelo serviço online contra perda, acesso ou divulgação acidentais ou ilegais. </w:t>
      </w:r>
      <w:r>
        <w:t>Você concorda que essas medidas:</w:t>
      </w:r>
    </w:p>
    <w:p w:rsidR="00D05436" w:rsidRPr="00F65089" w:rsidRDefault="00D05436" w:rsidP="007C5CD0">
      <w:pPr>
        <w:pStyle w:val="PURBullet-Indented"/>
        <w:rPr>
          <w:lang w:val="pt-BR"/>
        </w:rPr>
      </w:pPr>
      <w:r w:rsidRPr="00F65089">
        <w:rPr>
          <w:lang w:val="pt-BR"/>
        </w:rPr>
        <w:t>constituem a nossa única responsabilidade em relação à segurança e ao manuseio dos dados de cliente e</w:t>
      </w:r>
    </w:p>
    <w:p w:rsidR="00D05436" w:rsidRPr="00F65089" w:rsidRDefault="00D05436" w:rsidP="007C5CD0">
      <w:pPr>
        <w:pStyle w:val="PURBullet-Indented"/>
        <w:rPr>
          <w:lang w:val="pt-BR"/>
        </w:rPr>
      </w:pPr>
      <w:r w:rsidRPr="00F65089">
        <w:rPr>
          <w:lang w:val="pt-BR"/>
        </w:rPr>
        <w:t>substituem qualquer obrigação de confidencialidade prevista no seu contrato de licença de provedor de serviços ou em qualquer outro contrato de não divulgação ou confidencialidade.</w:t>
      </w:r>
    </w:p>
    <w:p w:rsidR="00D05436" w:rsidRPr="00F65089" w:rsidRDefault="00D05436" w:rsidP="00D05436">
      <w:pPr>
        <w:pStyle w:val="PURHeading2"/>
        <w:rPr>
          <w:lang w:val="pt-BR"/>
        </w:rPr>
      </w:pPr>
      <w:r w:rsidRPr="00F65089">
        <w:rPr>
          <w:lang w:val="pt-BR"/>
        </w:rPr>
        <w:t>Escopo de Uso (Código de Conduta)</w:t>
      </w:r>
    </w:p>
    <w:p w:rsidR="00D05436" w:rsidRPr="006F077C" w:rsidRDefault="00D05436" w:rsidP="00D05436">
      <w:pPr>
        <w:pStyle w:val="PURBody-Indented"/>
      </w:pPr>
      <w:r>
        <w:t>É vedado:</w:t>
      </w:r>
    </w:p>
    <w:p w:rsidR="00D05436" w:rsidRPr="00F65089" w:rsidRDefault="00D05436" w:rsidP="00610A59">
      <w:pPr>
        <w:pStyle w:val="PURBullet-Indented"/>
        <w:numPr>
          <w:ilvl w:val="0"/>
          <w:numId w:val="80"/>
        </w:numPr>
        <w:ind w:left="486" w:hanging="216"/>
        <w:rPr>
          <w:lang w:val="pt-BR"/>
        </w:rPr>
      </w:pPr>
      <w:r w:rsidRPr="00F65089">
        <w:rPr>
          <w:lang w:val="pt-BR"/>
        </w:rPr>
        <w:t xml:space="preserve">usar o serviço online de uma forma que seja proibida por qualquer lei, regulamento, ordem governamental ou decreto em qualquer jurisdição relevante ou que violar os direitos legais de outros; </w:t>
      </w:r>
    </w:p>
    <w:p w:rsidR="00D05436" w:rsidRPr="00F65089" w:rsidRDefault="00D05436" w:rsidP="00610A59">
      <w:pPr>
        <w:pStyle w:val="PURBullet-Indented"/>
        <w:numPr>
          <w:ilvl w:val="0"/>
          <w:numId w:val="80"/>
        </w:numPr>
        <w:ind w:left="486" w:hanging="216"/>
        <w:rPr>
          <w:lang w:val="pt-BR"/>
        </w:rPr>
      </w:pPr>
      <w:r w:rsidRPr="00F65089">
        <w:rPr>
          <w:lang w:val="pt-BR"/>
        </w:rPr>
        <w:t>usar o serviço online de forma que possa danificá-lo ou prejudicar seu uso por outras pessoas;</w:t>
      </w:r>
    </w:p>
    <w:p w:rsidR="00D05436" w:rsidRPr="00F65089" w:rsidRDefault="00D05436" w:rsidP="00610A59">
      <w:pPr>
        <w:pStyle w:val="PURBullet-Indented"/>
        <w:numPr>
          <w:ilvl w:val="0"/>
          <w:numId w:val="80"/>
        </w:numPr>
        <w:ind w:left="486" w:hanging="216"/>
        <w:rPr>
          <w:lang w:val="pt-BR"/>
        </w:rPr>
      </w:pPr>
      <w:r w:rsidRPr="00F65089">
        <w:rPr>
          <w:lang w:val="pt-BR"/>
        </w:rPr>
        <w:t>usar o serviço online para tentar obter acesso não autorizado a qualquer serviço, dados, conta ou rede por qualquer meio;</w:t>
      </w:r>
    </w:p>
    <w:p w:rsidR="00D05436" w:rsidRPr="00F65089" w:rsidRDefault="00D05436" w:rsidP="00610A59">
      <w:pPr>
        <w:pStyle w:val="PURBullet-Indented"/>
        <w:numPr>
          <w:ilvl w:val="0"/>
          <w:numId w:val="80"/>
        </w:numPr>
        <w:ind w:left="486" w:hanging="216"/>
        <w:rPr>
          <w:lang w:val="pt-BR"/>
        </w:rPr>
      </w:pPr>
      <w:r w:rsidRPr="00F65089">
        <w:rPr>
          <w:lang w:val="pt-BR"/>
        </w:rPr>
        <w:t xml:space="preserve">falsificar qualquer protocolo ou informações sobre o cabeçalho de mensagens (por exemplo, </w:t>
      </w:r>
      <w:r w:rsidR="00B06404">
        <w:rPr>
          <w:lang w:val="pt-BR"/>
        </w:rPr>
        <w:t>“</w:t>
      </w:r>
      <w:r w:rsidRPr="00F65089">
        <w:rPr>
          <w:lang w:val="pt-BR"/>
        </w:rPr>
        <w:t>falsificação</w:t>
      </w:r>
      <w:r w:rsidR="00B06404">
        <w:rPr>
          <w:lang w:val="pt-BR"/>
        </w:rPr>
        <w:t>”</w:t>
      </w:r>
      <w:r w:rsidRPr="00F65089">
        <w:rPr>
          <w:lang w:val="pt-BR"/>
        </w:rPr>
        <w:t>);</w:t>
      </w:r>
    </w:p>
    <w:p w:rsidR="00D05436" w:rsidRPr="004B7EA7" w:rsidRDefault="00D05436" w:rsidP="00610A59">
      <w:pPr>
        <w:pStyle w:val="PURBullet-Indented"/>
        <w:numPr>
          <w:ilvl w:val="0"/>
          <w:numId w:val="80"/>
        </w:numPr>
        <w:ind w:left="486" w:hanging="216"/>
        <w:rPr>
          <w:spacing w:val="-1"/>
          <w:lang w:val="pt-BR"/>
        </w:rPr>
      </w:pPr>
      <w:r w:rsidRPr="004B7EA7">
        <w:rPr>
          <w:spacing w:val="-1"/>
          <w:lang w:val="pt-BR"/>
        </w:rPr>
        <w:t>usar o serviço online para enviar “spam” (ou seja, mensagens em massa ou mensagens comerciais não solicitadas) ou disponibilizar, de outra forma, qualquer oferta destinada a violar estes termos (por exemplo, ataques de negação de serviço,</w:t>
      </w:r>
      <w:r w:rsidR="00BB3558" w:rsidRPr="004B7EA7">
        <w:rPr>
          <w:spacing w:val="-1"/>
          <w:lang w:val="pt-BR"/>
        </w:rPr>
        <w:t> </w:t>
      </w:r>
      <w:r w:rsidRPr="004B7EA7">
        <w:rPr>
          <w:spacing w:val="-1"/>
          <w:lang w:val="pt-BR"/>
        </w:rPr>
        <w:t>etc.);</w:t>
      </w:r>
    </w:p>
    <w:p w:rsidR="00D05436" w:rsidRPr="00F65089" w:rsidRDefault="00D05436" w:rsidP="00610A59">
      <w:pPr>
        <w:pStyle w:val="PURBullet-Indented"/>
        <w:numPr>
          <w:ilvl w:val="0"/>
          <w:numId w:val="80"/>
        </w:numPr>
        <w:ind w:left="486" w:hanging="216"/>
        <w:rPr>
          <w:lang w:val="pt-BR"/>
        </w:rPr>
      </w:pPr>
      <w:r w:rsidRPr="00F65089">
        <w:rPr>
          <w:lang w:val="pt-BR"/>
        </w:rPr>
        <w:t>remover, modificar ou falsificar quaisquer notificações normativas ou jurídicas ou link incorporado ao serviço online.</w:t>
      </w:r>
    </w:p>
    <w:p w:rsidR="00D05436" w:rsidRPr="00F65089" w:rsidRDefault="00D05436" w:rsidP="00D05436">
      <w:pPr>
        <w:pStyle w:val="PURHeading2"/>
        <w:rPr>
          <w:lang w:val="pt-BR"/>
        </w:rPr>
      </w:pPr>
      <w:r w:rsidRPr="00F65089">
        <w:rPr>
          <w:lang w:val="pt-BR"/>
        </w:rPr>
        <w:t>Regulatórias</w:t>
      </w:r>
    </w:p>
    <w:p w:rsidR="00D05436" w:rsidRPr="00F65089" w:rsidRDefault="00D05436" w:rsidP="00D05436">
      <w:pPr>
        <w:pStyle w:val="PURBody-Indented"/>
        <w:rPr>
          <w:lang w:val="pt-BR"/>
        </w:rPr>
      </w:pPr>
      <w:r w:rsidRPr="00F65089">
        <w:rPr>
          <w:lang w:val="pt-BR"/>
        </w:rPr>
        <w:t>Podemos modificar ou rescindir o serviço online em qualquer país em que exista qualquer exigência ou obrigação atual ou futura do Poder Público que submeta a Microsoft a qualquer lei ou exigência que não se aplique de forma geral a empresas que atuem nesse país, imponha dificuldades a Microsoft para continuar operando o serviço online sem modificações e/ou leve a Microsoft a</w:t>
      </w:r>
      <w:r w:rsidR="00FD2996" w:rsidRPr="00F65089">
        <w:rPr>
          <w:lang w:val="pt-BR"/>
        </w:rPr>
        <w:t> </w:t>
      </w:r>
      <w:r w:rsidRPr="00F65089">
        <w:rPr>
          <w:lang w:val="pt-BR"/>
        </w:rPr>
        <w:t>crer que estes termos ou o serviço online possam conflitar com qualquer uma dessas exigências ou obrigações. Por exemplo, podemos modificar ou rescindir o serviço online em virtude de uma exigência do Poder Público que faça com que a Microsoft esteja sujeita à regulamentação pertinente aos provedores de telecomunicações.</w:t>
      </w:r>
    </w:p>
    <w:p w:rsidR="00D05436" w:rsidRPr="00F65089" w:rsidRDefault="00D05436" w:rsidP="00D05436">
      <w:pPr>
        <w:pStyle w:val="PURHeading2"/>
        <w:rPr>
          <w:lang w:val="pt-BR"/>
        </w:rPr>
      </w:pPr>
      <w:r w:rsidRPr="00F65089">
        <w:rPr>
          <w:lang w:val="pt-BR"/>
        </w:rPr>
        <w:t>Uso para Fins de Avaliação</w:t>
      </w:r>
    </w:p>
    <w:p w:rsidR="00D05436" w:rsidRPr="00F65089" w:rsidRDefault="00D05436" w:rsidP="00D05436">
      <w:pPr>
        <w:pStyle w:val="PURBody-Indented"/>
        <w:rPr>
          <w:lang w:val="pt-BR"/>
        </w:rPr>
      </w:pPr>
      <w:r w:rsidRPr="00F65089">
        <w:rPr>
          <w:lang w:val="pt-BR"/>
        </w:rPr>
        <w:t>Exceto quando permitido na seção Exceções e Termos Adicionais para Produtos Específicos, você deverá adquirir licenças para usar o serviço online para fins de avaliação. Isso se aplica independentemente de qualquer disposição em contrário no contrato de licença de seu provedor de serviços.</w:t>
      </w:r>
    </w:p>
    <w:p w:rsidR="00D05436" w:rsidRPr="00F65089" w:rsidRDefault="00D05436" w:rsidP="00D05436">
      <w:pPr>
        <w:pStyle w:val="PURHeading2"/>
        <w:rPr>
          <w:lang w:val="pt-BR"/>
        </w:rPr>
      </w:pPr>
      <w:r w:rsidRPr="00F65089">
        <w:rPr>
          <w:lang w:val="pt-BR"/>
        </w:rPr>
        <w:t>Notificações Eletrônicas</w:t>
      </w:r>
    </w:p>
    <w:p w:rsidR="00D05436" w:rsidRPr="00F65089" w:rsidRDefault="00D05436" w:rsidP="00FD2996">
      <w:pPr>
        <w:pStyle w:val="PURBody-Indented"/>
        <w:spacing w:after="80"/>
        <w:ind w:left="274"/>
        <w:rPr>
          <w:lang w:val="pt-BR"/>
        </w:rPr>
      </w:pPr>
      <w:r w:rsidRPr="00F65089">
        <w:rPr>
          <w:lang w:val="pt-BR"/>
        </w:rPr>
        <w:t>Podemos fornecer a você informações sobre o serviço online em formato eletrônico. Isso pode ocorrer por email, para o endereço que você forneceu ao inscrever-se no serviço online ou através de um site identificado por nós. Aviso via email é fornecido na data da transmissão. Enquanto você usar o serviço online, deverá contar com o software e o hardware necessários para receber essas notificações. Não será possível usar o serviço online, se você não concordar em receber essas notificações eletrônicas.</w:t>
      </w:r>
    </w:p>
    <w:p w:rsidR="00D05436" w:rsidRPr="00F65089" w:rsidRDefault="00D05436" w:rsidP="00D05436">
      <w:pPr>
        <w:pStyle w:val="PURHeading2"/>
        <w:rPr>
          <w:lang w:val="pt-BR"/>
        </w:rPr>
      </w:pPr>
      <w:r w:rsidRPr="00F65089">
        <w:rPr>
          <w:rStyle w:val="Strong"/>
          <w:bCs w:val="0"/>
          <w:lang w:val="pt-BR"/>
        </w:rPr>
        <w:t>Garantia Limitada</w:t>
      </w:r>
    </w:p>
    <w:p w:rsidR="00D05436" w:rsidRPr="00F65089" w:rsidRDefault="00D05436" w:rsidP="00FD2996">
      <w:pPr>
        <w:pStyle w:val="PURBody-Indented"/>
        <w:spacing w:after="80"/>
        <w:ind w:left="274"/>
        <w:rPr>
          <w:lang w:val="pt-BR"/>
        </w:rPr>
      </w:pPr>
      <w:r w:rsidRPr="00F65089">
        <w:rPr>
          <w:lang w:val="pt-BR"/>
        </w:rPr>
        <w:t>Não obstante os termos em contrário no seu contrato de licença, caso haja, a garantia limitada não se aplica ao tempo de inatividade ou qualquer outra interrupção no acesso ao serviço online ou qualquer outra métrica de desempenho abordada no Contrato de Nível de Serviço do serviço online.</w:t>
      </w:r>
    </w:p>
    <w:p w:rsidR="00D05436" w:rsidRPr="00F65089" w:rsidRDefault="00D05436" w:rsidP="00D05436">
      <w:pPr>
        <w:pStyle w:val="PURHeading2"/>
        <w:rPr>
          <w:lang w:val="pt-BR"/>
        </w:rPr>
      </w:pPr>
      <w:r w:rsidRPr="00F65089">
        <w:rPr>
          <w:lang w:val="pt-BR"/>
        </w:rPr>
        <w:t>Disponibilidade do Produto</w:t>
      </w:r>
    </w:p>
    <w:p w:rsidR="00D05436" w:rsidRPr="00F65089" w:rsidRDefault="00D05436" w:rsidP="00D05436">
      <w:pPr>
        <w:pStyle w:val="PURBody-Indented"/>
        <w:rPr>
          <w:lang w:val="pt-BR"/>
        </w:rPr>
      </w:pPr>
      <w:r w:rsidRPr="00F65089">
        <w:rPr>
          <w:lang w:val="pt-BR"/>
        </w:rPr>
        <w:t>Os produtos de serviços online podem não estar disponíveis em todas as regiões.</w:t>
      </w:r>
    </w:p>
    <w:p w:rsidR="000245B9" w:rsidRPr="00F65089" w:rsidRDefault="005B6797" w:rsidP="00FD2996">
      <w:pPr>
        <w:pStyle w:val="PURBreadcrumb"/>
        <w:keepNext w:val="0"/>
        <w:keepLines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p w:rsidR="00D05436" w:rsidRPr="00F65089" w:rsidRDefault="00830DCA" w:rsidP="00D05436">
      <w:pPr>
        <w:pStyle w:val="PURHeading1"/>
        <w:rPr>
          <w:lang w:val="pt-BR"/>
        </w:rPr>
      </w:pPr>
      <w:r w:rsidRPr="00F65089">
        <w:rPr>
          <w:lang w:val="pt-BR"/>
        </w:rPr>
        <w:lastRenderedPageBreak/>
        <w:t>Termos de Licença Específicos ao Produto</w:t>
      </w:r>
    </w:p>
    <w:p w:rsidR="00D05436" w:rsidRPr="00F65089" w:rsidRDefault="00963AE0" w:rsidP="00087F39">
      <w:pPr>
        <w:pStyle w:val="PURProductName"/>
        <w:rPr>
          <w:lang w:val="pt-BR"/>
        </w:rPr>
      </w:pPr>
      <w:bookmarkStart w:id="998" w:name="_Toc286933216"/>
      <w:bookmarkStart w:id="999" w:name="_Toc287431942"/>
      <w:bookmarkStart w:id="1000" w:name="_Toc299519175"/>
      <w:bookmarkStart w:id="1001" w:name="_Toc299525039"/>
      <w:bookmarkStart w:id="1002" w:name="_Toc299531607"/>
      <w:bookmarkStart w:id="1003" w:name="_Toc299531931"/>
      <w:bookmarkStart w:id="1004" w:name="_Toc299957214"/>
      <w:bookmarkStart w:id="1005" w:name="_Toc346536891"/>
      <w:bookmarkStart w:id="1006" w:name="_Toc339280355"/>
      <w:bookmarkStart w:id="1007" w:name="_Toc339280547"/>
      <w:bookmarkStart w:id="1008" w:name="_Toc370118464"/>
      <w:bookmarkStart w:id="1009" w:name="_Toc370124861"/>
      <w:bookmarkStart w:id="1010" w:name="_Toc370125209"/>
      <w:bookmarkStart w:id="1011" w:name="_Toc363552830"/>
      <w:bookmarkStart w:id="1012" w:name="_Toc363552898"/>
      <w:bookmarkStart w:id="1013" w:name="_Toc378682106"/>
      <w:bookmarkStart w:id="1014" w:name="_Toc378682297"/>
      <w:bookmarkStart w:id="1015" w:name="_Toc371268309"/>
      <w:bookmarkStart w:id="1016" w:name="_Toc371268396"/>
      <w:bookmarkStart w:id="1017" w:name="_Toc379278512"/>
      <w:bookmarkStart w:id="1018" w:name="_Toc379278572"/>
      <w:bookmarkStart w:id="1019" w:name="_Toc388603333"/>
      <w:bookmarkStart w:id="1020" w:name="_Toc388603571"/>
      <w:r w:rsidRPr="00F65089">
        <w:rPr>
          <w:rFonts w:cs="Arial"/>
          <w:szCs w:val="18"/>
          <w:lang w:val="pt-BR"/>
        </w:rPr>
        <w:t>System Center Endpoint Protection</w:t>
      </w:r>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bookmarkEnd w:id="1012"/>
      <w:bookmarkEnd w:id="1013"/>
      <w:bookmarkEnd w:id="1014"/>
      <w:bookmarkEnd w:id="1015"/>
      <w:bookmarkEnd w:id="1016"/>
      <w:bookmarkEnd w:id="1017"/>
      <w:bookmarkEnd w:id="1018"/>
      <w:bookmarkEnd w:id="1019"/>
      <w:bookmarkEnd w:id="1020"/>
      <w:r w:rsidR="00061C1C">
        <w:fldChar w:fldCharType="begin"/>
      </w:r>
      <w:r w:rsidRPr="00F65089">
        <w:rPr>
          <w:lang w:val="pt-BR"/>
        </w:rPr>
        <w:instrText>XE "System Center Endpoint Protection"</w:instrText>
      </w:r>
      <w:r w:rsidR="00061C1C">
        <w:fldChar w:fldCharType="end"/>
      </w:r>
    </w:p>
    <w:p w:rsidR="00D05436" w:rsidRPr="00F65089" w:rsidRDefault="00D05436" w:rsidP="00D05436">
      <w:pPr>
        <w:pStyle w:val="PURLicenseTerm"/>
        <w:rPr>
          <w:lang w:val="pt-BR"/>
        </w:rPr>
      </w:pPr>
      <w:r w:rsidRPr="00F65089">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4442F5" w:rsidTr="0046632E">
        <w:tc>
          <w:tcPr>
            <w:tcW w:w="2477" w:type="pct"/>
            <w:tcBorders>
              <w:top w:val="dotted" w:sz="4" w:space="0" w:color="98BEE1" w:themeColor="accent1" w:themeShade="E6"/>
              <w:left w:val="nil"/>
              <w:bottom w:val="dotted" w:sz="4" w:space="0" w:color="98BEE1" w:themeColor="accent1" w:themeShade="E6"/>
              <w:right w:val="nil"/>
            </w:tcBorders>
          </w:tcPr>
          <w:p w:rsidR="00D05436" w:rsidRPr="00F65089" w:rsidRDefault="00D05436" w:rsidP="0046632E">
            <w:pPr>
              <w:pStyle w:val="PURLMSH"/>
              <w:rPr>
                <w:lang w:val="pt-BR"/>
              </w:rPr>
            </w:pPr>
            <w:r w:rsidRPr="00F65089">
              <w:rPr>
                <w:lang w:val="pt-BR"/>
              </w:rPr>
              <w:t xml:space="preserve">Política de Privacidade: </w:t>
            </w:r>
            <w:r w:rsidRPr="00F65089">
              <w:rPr>
                <w:b/>
                <w:lang w:val="pt-BR"/>
              </w:rPr>
              <w:t>Sim</w:t>
            </w:r>
            <w:r w:rsidR="007C5147">
              <w:rPr>
                <w:b/>
                <w:lang w:val="pt-BR"/>
              </w:rPr>
              <w:t xml:space="preserve"> </w:t>
            </w:r>
            <w:r w:rsidRPr="00F65089">
              <w:rPr>
                <w:i/>
                <w:lang w:val="pt-BR"/>
              </w:rPr>
              <w:t xml:space="preserve">(consulte o site </w:t>
            </w:r>
            <w:hyperlink r:id="rId183" w:history="1">
              <w:r w:rsidRPr="00F65089">
                <w:rPr>
                  <w:rStyle w:val="Hyperlink"/>
                  <w:i/>
                  <w:lang w:val="pt-BR"/>
                </w:rPr>
                <w:t>http://go.microsoft.com/fwlink/?LinkID=223678</w:t>
              </w:r>
            </w:hyperlink>
            <w:r w:rsidRPr="00F65089">
              <w:rPr>
                <w:i/>
                <w:lang w:val="pt-BR"/>
              </w:rPr>
              <w:t>)</w:t>
            </w:r>
          </w:p>
        </w:tc>
        <w:tc>
          <w:tcPr>
            <w:tcW w:w="2523" w:type="pct"/>
            <w:tcBorders>
              <w:top w:val="dotted" w:sz="4" w:space="0" w:color="98BEE1" w:themeColor="accent1" w:themeShade="E6"/>
              <w:left w:val="nil"/>
              <w:bottom w:val="dotted" w:sz="4" w:space="0" w:color="98BEE1" w:themeColor="accent1" w:themeShade="E6"/>
              <w:right w:val="nil"/>
            </w:tcBorders>
          </w:tcPr>
          <w:p w:rsidR="00D05436" w:rsidRPr="00F65089" w:rsidRDefault="00D05436" w:rsidP="0046632E">
            <w:pPr>
              <w:pStyle w:val="PURLMSH"/>
              <w:rPr>
                <w:lang w:val="pt-BR"/>
              </w:rPr>
            </w:pPr>
            <w:r w:rsidRPr="00F65089">
              <w:rPr>
                <w:lang w:val="pt-BR"/>
              </w:rPr>
              <w:t xml:space="preserve">Visão Geral de Segurança: </w:t>
            </w:r>
            <w:r w:rsidRPr="00F65089">
              <w:rPr>
                <w:b/>
                <w:lang w:val="pt-BR"/>
              </w:rPr>
              <w:t>Não</w:t>
            </w:r>
          </w:p>
        </w:tc>
      </w:tr>
      <w:tr w:rsidR="00D05436" w:rsidRPr="004442F5" w:rsidTr="0046632E">
        <w:tc>
          <w:tcPr>
            <w:tcW w:w="5000" w:type="pct"/>
            <w:gridSpan w:val="2"/>
            <w:tcBorders>
              <w:top w:val="nil"/>
              <w:left w:val="nil"/>
              <w:bottom w:val="nil"/>
              <w:right w:val="nil"/>
            </w:tcBorders>
            <w:shd w:val="clear" w:color="auto" w:fill="B9D3EB" w:themeFill="accent1"/>
            <w:vAlign w:val="center"/>
          </w:tcPr>
          <w:p w:rsidR="00D05436" w:rsidRPr="00F65089" w:rsidRDefault="00F245C6" w:rsidP="000F6C7A">
            <w:pPr>
              <w:pStyle w:val="PURTableHeaderWhite"/>
              <w:spacing w:after="0" w:line="240" w:lineRule="auto"/>
              <w:rPr>
                <w:i w:val="0"/>
                <w:color w:val="404040" w:themeColor="text1" w:themeTint="BF"/>
                <w:lang w:val="pt-BR"/>
              </w:rPr>
            </w:pPr>
            <w:r w:rsidRPr="00F65089">
              <w:rPr>
                <w:i w:val="0"/>
                <w:color w:val="404040" w:themeColor="text1" w:themeTint="BF"/>
                <w:lang w:val="pt-BR"/>
              </w:rPr>
              <w:t>SALs (LICENÇA DE ACESSO PARA ASSINANTES)</w:t>
            </w:r>
          </w:p>
        </w:tc>
      </w:tr>
      <w:tr w:rsidR="00D05436" w:rsidRPr="004442F5" w:rsidTr="0046632E">
        <w:tc>
          <w:tcPr>
            <w:tcW w:w="2500" w:type="pct"/>
            <w:tcBorders>
              <w:top w:val="nil"/>
              <w:left w:val="nil"/>
              <w:bottom w:val="dotted" w:sz="4" w:space="0" w:color="98BEE1" w:themeColor="accent1" w:themeShade="E6"/>
              <w:right w:val="nil"/>
            </w:tcBorders>
            <w:shd w:val="clear" w:color="auto" w:fill="auto"/>
          </w:tcPr>
          <w:p w:rsidR="00087F39" w:rsidRPr="006F077C" w:rsidRDefault="00087F39" w:rsidP="00087F39">
            <w:pPr>
              <w:pStyle w:val="PURBody"/>
            </w:pPr>
            <w:r>
              <w:rPr>
                <w:rStyle w:val="Strong"/>
                <w:i/>
              </w:rPr>
              <w:t>Para:</w:t>
            </w:r>
          </w:p>
          <w:p w:rsidR="00D05436" w:rsidRPr="00F65089" w:rsidRDefault="00087F39" w:rsidP="00610A59">
            <w:pPr>
              <w:pStyle w:val="PURBody"/>
              <w:numPr>
                <w:ilvl w:val="0"/>
                <w:numId w:val="18"/>
              </w:numPr>
              <w:rPr>
                <w:rStyle w:val="Strong"/>
                <w:rFonts w:cs="Arial"/>
                <w:lang w:val="pt-BR"/>
              </w:rPr>
            </w:pPr>
            <w:r w:rsidRPr="00F65089">
              <w:rPr>
                <w:rFonts w:cs="Arial"/>
                <w:szCs w:val="18"/>
                <w:lang w:val="pt-BR"/>
              </w:rPr>
              <w:t>cada um de seus usuários que acessem o serviço online ou software correspondente</w:t>
            </w:r>
          </w:p>
        </w:tc>
        <w:tc>
          <w:tcPr>
            <w:tcW w:w="2500" w:type="pct"/>
            <w:tcBorders>
              <w:top w:val="nil"/>
              <w:left w:val="nil"/>
              <w:bottom w:val="dotted" w:sz="4" w:space="0" w:color="98BEE1" w:themeColor="accent1" w:themeShade="E6"/>
              <w:right w:val="nil"/>
            </w:tcBorders>
            <w:shd w:val="clear" w:color="auto" w:fill="auto"/>
          </w:tcPr>
          <w:p w:rsidR="004F3F70" w:rsidRPr="006F077C" w:rsidRDefault="00BB41EF" w:rsidP="004F3F70">
            <w:pPr>
              <w:pStyle w:val="PURBody"/>
            </w:pPr>
            <w:r>
              <w:rPr>
                <w:rStyle w:val="Strong"/>
              </w:rPr>
              <w:t>Você precisa de:</w:t>
            </w:r>
          </w:p>
          <w:p w:rsidR="00D05436" w:rsidRPr="00F65089" w:rsidRDefault="008957ED" w:rsidP="00610A59">
            <w:pPr>
              <w:pStyle w:val="PURBullet"/>
              <w:numPr>
                <w:ilvl w:val="0"/>
                <w:numId w:val="17"/>
              </w:numPr>
              <w:rPr>
                <w:lang w:val="pt-BR"/>
              </w:rPr>
            </w:pPr>
            <w:r w:rsidRPr="00F65089">
              <w:rPr>
                <w:lang w:val="pt-BR"/>
              </w:rPr>
              <w:t>SAL do Usuário do System Center Endpoint Protection</w:t>
            </w:r>
          </w:p>
        </w:tc>
      </w:tr>
      <w:tr w:rsidR="00D05436" w:rsidRPr="004442F5"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rsidR="00087F39" w:rsidRPr="006F077C" w:rsidRDefault="00087F39" w:rsidP="00087F39">
            <w:pPr>
              <w:pStyle w:val="PURBody"/>
            </w:pPr>
            <w:r>
              <w:rPr>
                <w:rStyle w:val="Strong"/>
                <w:i/>
                <w:color w:val="auto"/>
              </w:rPr>
              <w:t>Para:</w:t>
            </w:r>
          </w:p>
          <w:p w:rsidR="00D05436" w:rsidRPr="00F65089" w:rsidRDefault="00087F39" w:rsidP="00610A59">
            <w:pPr>
              <w:pStyle w:val="PURBody"/>
              <w:numPr>
                <w:ilvl w:val="0"/>
                <w:numId w:val="17"/>
              </w:numPr>
              <w:rPr>
                <w:rStyle w:val="Strong"/>
                <w:rFonts w:cs="Arial"/>
                <w:color w:val="auto"/>
                <w:lang w:val="pt-BR"/>
              </w:rPr>
            </w:pPr>
            <w:r w:rsidRPr="00F65089">
              <w:rPr>
                <w:rFonts w:cs="Arial"/>
                <w:color w:val="auto"/>
                <w:szCs w:val="18"/>
                <w:lang w:val="pt-BR"/>
              </w:rPr>
              <w:t>todos os seus dispositivos</w:t>
            </w:r>
            <w:r w:rsidRPr="00F65089">
              <w:rPr>
                <w:rFonts w:cs="Arial"/>
                <w:color w:val="auto"/>
                <w:szCs w:val="18"/>
                <w:vertAlign w:val="superscript"/>
                <w:lang w:val="pt-BR"/>
              </w:rPr>
              <w:t>1</w:t>
            </w:r>
            <w:r w:rsidRPr="00F65089">
              <w:rPr>
                <w:rFonts w:cs="Arial"/>
                <w:color w:val="auto"/>
                <w:szCs w:val="18"/>
                <w:lang w:val="pt-BR"/>
              </w:rPr>
              <w:t xml:space="preserve"> que acessem o serviço online ou o software correspondente</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rsidR="004F3F70" w:rsidRPr="006F077C" w:rsidRDefault="00BB41EF" w:rsidP="004F3F70">
            <w:pPr>
              <w:pStyle w:val="PURBody"/>
            </w:pPr>
            <w:r>
              <w:rPr>
                <w:rStyle w:val="Strong"/>
                <w:color w:val="auto"/>
              </w:rPr>
              <w:t>Você precisa de:</w:t>
            </w:r>
          </w:p>
          <w:p w:rsidR="00D05436" w:rsidRPr="00F65089" w:rsidRDefault="008957ED" w:rsidP="00610A59">
            <w:pPr>
              <w:pStyle w:val="PURBullet"/>
              <w:numPr>
                <w:ilvl w:val="0"/>
                <w:numId w:val="17"/>
              </w:numPr>
              <w:rPr>
                <w:lang w:val="pt-BR"/>
              </w:rPr>
            </w:pPr>
            <w:r w:rsidRPr="00F65089">
              <w:rPr>
                <w:lang w:val="pt-BR"/>
              </w:rPr>
              <w:t xml:space="preserve">SAL do </w:t>
            </w:r>
            <w:r w:rsidRPr="00F65089">
              <w:rPr>
                <w:color w:val="auto"/>
                <w:lang w:val="pt-BR"/>
              </w:rPr>
              <w:t>Dispositivo do System Center Endpoint Protection</w:t>
            </w:r>
          </w:p>
          <w:p w:rsidR="00963AE0" w:rsidRPr="00F65089" w:rsidRDefault="00963AE0" w:rsidP="00DE591B">
            <w:pPr>
              <w:pStyle w:val="PURBody"/>
              <w:spacing w:line="240" w:lineRule="exact"/>
              <w:rPr>
                <w:color w:val="auto"/>
                <w:lang w:val="pt-BR"/>
              </w:rPr>
            </w:pPr>
            <w:r w:rsidRPr="00F65089">
              <w:rPr>
                <w:color w:val="auto"/>
                <w:vertAlign w:val="superscript"/>
                <w:lang w:val="pt-BR"/>
              </w:rPr>
              <w:t>1</w:t>
            </w:r>
            <w:r w:rsidRPr="00F65089">
              <w:rPr>
                <w:color w:val="auto"/>
                <w:lang w:val="pt-BR"/>
              </w:rPr>
              <w:t>Para fins deste requisito, “dispositivos” são dispositivos nos quais você pode executar os sistemas operacionais de desktop. Se for necessário fornecer acesso ao serviço online para dispositivos nos quais um sistema operacional para servidores seja executado, consulte os termos dos produtos System Center 2012 Datacenter e/ou System Center 2012 Standard.</w:t>
            </w:r>
          </w:p>
        </w:tc>
      </w:tr>
    </w:tbl>
    <w:p w:rsidR="00D05436" w:rsidRPr="00F65089" w:rsidRDefault="00D05436" w:rsidP="0085206E">
      <w:pPr>
        <w:pStyle w:val="PURADDITIONALTERMSHEADERMB"/>
        <w:rPr>
          <w:lang w:val="pt-BR"/>
        </w:rPr>
      </w:pPr>
      <w:bookmarkStart w:id="1021" w:name="_Toc286933217"/>
      <w:bookmarkStart w:id="1022" w:name="_Toc287431943"/>
      <w:r w:rsidRPr="00F65089">
        <w:rPr>
          <w:lang w:val="pt-BR"/>
        </w:rPr>
        <w:t>Termos Adicionais:</w:t>
      </w:r>
    </w:p>
    <w:p w:rsidR="00D05436" w:rsidRPr="00F65089" w:rsidRDefault="00D05436" w:rsidP="00D05436">
      <w:pPr>
        <w:pStyle w:val="PURBlueStrong"/>
        <w:rPr>
          <w:lang w:val="pt-BR"/>
        </w:rPr>
      </w:pPr>
      <w:r w:rsidRPr="00F65089">
        <w:rPr>
          <w:lang w:val="pt-BR"/>
        </w:rPr>
        <w:t>Uso em Renovações</w:t>
      </w:r>
    </w:p>
    <w:p w:rsidR="00D05436" w:rsidRPr="00F65089" w:rsidRDefault="00440145" w:rsidP="00D05436">
      <w:pPr>
        <w:pStyle w:val="PURBody-Indented"/>
        <w:rPr>
          <w:lang w:val="pt-BR"/>
        </w:rPr>
      </w:pPr>
      <w:r w:rsidRPr="00F65089">
        <w:rPr>
          <w:lang w:val="pt-BR"/>
        </w:rPr>
        <w:t xml:space="preserve">Para evitar seu uso sem licença, alguns recursos do serviço online podem ser desativados no terceiroº aniversário a contar da data em que você o usou pela primeira vez. Se você renovar o seu direito de uso do serviço online, forneceremos os meios para prorrogar essa data. </w:t>
      </w:r>
    </w:p>
    <w:p w:rsidR="00D05436" w:rsidRPr="00F65089" w:rsidRDefault="00D05436" w:rsidP="00D05436">
      <w:pPr>
        <w:pStyle w:val="PURBlueStrong"/>
        <w:rPr>
          <w:lang w:val="pt-BR"/>
        </w:rPr>
      </w:pPr>
      <w:r w:rsidRPr="00F65089">
        <w:rPr>
          <w:lang w:val="pt-BR"/>
        </w:rPr>
        <w:t>Substituição de Mecanismos de Varredura</w:t>
      </w:r>
    </w:p>
    <w:p w:rsidR="00D05436" w:rsidRPr="00F65089" w:rsidRDefault="00D05436" w:rsidP="00D05436">
      <w:pPr>
        <w:pStyle w:val="PURBody-Indented"/>
        <w:rPr>
          <w:lang w:val="pt-BR"/>
        </w:rPr>
      </w:pPr>
      <w:r w:rsidRPr="00F65089">
        <w:rPr>
          <w:lang w:val="pt-BR"/>
        </w:rPr>
        <w:t>Podemos substituir software e arquivos comparáveis pelo(s) serviço(s) online</w:t>
      </w:r>
    </w:p>
    <w:p w:rsidR="00D05436" w:rsidRPr="00F65089" w:rsidRDefault="00D05436" w:rsidP="00610A59">
      <w:pPr>
        <w:pStyle w:val="PURBullet-Indented"/>
        <w:numPr>
          <w:ilvl w:val="0"/>
          <w:numId w:val="81"/>
        </w:numPr>
        <w:ind w:left="486" w:hanging="216"/>
        <w:rPr>
          <w:lang w:val="it-IT"/>
        </w:rPr>
      </w:pPr>
      <w:r w:rsidRPr="00F65089">
        <w:rPr>
          <w:lang w:val="it-IT"/>
        </w:rPr>
        <w:t>software antivírus e anti-spam; e</w:t>
      </w:r>
    </w:p>
    <w:p w:rsidR="00D05436" w:rsidRPr="00F65089" w:rsidRDefault="00D05436" w:rsidP="00610A59">
      <w:pPr>
        <w:pStyle w:val="PURBullet-Indented"/>
        <w:numPr>
          <w:ilvl w:val="0"/>
          <w:numId w:val="81"/>
        </w:numPr>
        <w:ind w:left="486" w:hanging="216"/>
        <w:rPr>
          <w:lang w:val="pt-BR"/>
        </w:rPr>
      </w:pPr>
      <w:r w:rsidRPr="00F65089">
        <w:rPr>
          <w:lang w:val="pt-BR"/>
        </w:rPr>
        <w:t>arquivos de assinatura e arquivos de dados com filtragem de conteúdo.</w:t>
      </w:r>
    </w:p>
    <w:p w:rsidR="00D05436" w:rsidRPr="00F65089" w:rsidRDefault="00D05436" w:rsidP="00D05436">
      <w:pPr>
        <w:pStyle w:val="PURBlueStrong"/>
        <w:rPr>
          <w:lang w:val="pt-BR"/>
        </w:rPr>
      </w:pPr>
      <w:r w:rsidRPr="00F65089">
        <w:rPr>
          <w:lang w:val="pt-BR"/>
        </w:rPr>
        <w:t>SALs de Dispositivo ou de Usuário</w:t>
      </w:r>
    </w:p>
    <w:p w:rsidR="00D05436" w:rsidRPr="00F65089" w:rsidRDefault="00D05436" w:rsidP="00D05436">
      <w:pPr>
        <w:pStyle w:val="PURBody-Indented"/>
        <w:rPr>
          <w:lang w:val="pt-BR"/>
        </w:rPr>
      </w:pPr>
      <w:r w:rsidRPr="00F65089">
        <w:rPr>
          <w:lang w:val="pt-BR"/>
        </w:rPr>
        <w:t>Você pode adquirir uma SAL de dispositivo ou de usuário.</w:t>
      </w:r>
    </w:p>
    <w:p w:rsidR="00D05436" w:rsidRPr="00F65089" w:rsidRDefault="00D05436" w:rsidP="00D05436">
      <w:pPr>
        <w:pStyle w:val="PURBlueStrong"/>
        <w:rPr>
          <w:lang w:val="pt-BR"/>
        </w:rPr>
      </w:pPr>
      <w:r w:rsidRPr="00F65089">
        <w:rPr>
          <w:lang w:val="pt-BR"/>
        </w:rPr>
        <w:t>Executando Instâncias do Software Adicional</w:t>
      </w:r>
    </w:p>
    <w:p w:rsidR="00D05436" w:rsidRPr="00F65089" w:rsidRDefault="00D05436" w:rsidP="00D05436">
      <w:pPr>
        <w:pStyle w:val="PURBody-Indented"/>
        <w:rPr>
          <w:lang w:val="pt-BR"/>
        </w:rPr>
      </w:pPr>
      <w:r w:rsidRPr="00F65089">
        <w:rPr>
          <w:lang w:val="pt-BR"/>
        </w:rPr>
        <w:t xml:space="preserve">Você poderá executar ou de outra forma usar qualquer número de instâncias do software adicional relacionado no </w:t>
      </w:r>
      <w:hyperlink w:anchor="Appendix1" w:history="1">
        <w:r w:rsidRPr="00F65089">
          <w:rPr>
            <w:rStyle w:val="Hyperlink"/>
            <w:lang w:val="pt-BR"/>
          </w:rPr>
          <w:t>Apêndice 1</w:t>
        </w:r>
      </w:hyperlink>
      <w:r w:rsidRPr="00F65089">
        <w:rPr>
          <w:lang w:val="pt-BR"/>
        </w:rPr>
        <w:t xml:space="preserve"> em ambientes de sistema operacional (ou OSEs) físicos ou virtuais em qualquer número de dispositivos. Você só pode usar esse software adicional diretamente com o software e serviço online, ou indiretamente por meio de outro software adicional. </w:t>
      </w:r>
    </w:p>
    <w:p w:rsidR="0047191F" w:rsidRPr="00F65089" w:rsidRDefault="005B6797" w:rsidP="00CD6E9D">
      <w:pPr>
        <w:pStyle w:val="PURBreadcrumb"/>
        <w:keepNext w:val="0"/>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bookmarkEnd w:id="1021"/>
    <w:bookmarkEnd w:id="1022"/>
    <w:p w:rsidR="00D548C0" w:rsidRPr="00F65089" w:rsidRDefault="00D548C0" w:rsidP="0052042E">
      <w:pPr>
        <w:pStyle w:val="PURSectionHeading"/>
        <w:keepLines/>
        <w:rPr>
          <w:lang w:val="pt-BR"/>
        </w:rPr>
        <w:sectPr w:rsidR="00D548C0" w:rsidRPr="00F65089" w:rsidSect="005F187B">
          <w:type w:val="continuous"/>
          <w:pgSz w:w="12240" w:h="15840" w:code="1"/>
          <w:pgMar w:top="1166" w:right="720" w:bottom="720" w:left="720" w:header="432" w:footer="288" w:gutter="0"/>
          <w:cols w:space="360"/>
          <w:docGrid w:linePitch="360"/>
        </w:sectPr>
      </w:pPr>
    </w:p>
    <w:p w:rsidR="00EF67CC" w:rsidRPr="00F65089" w:rsidRDefault="00EF67CC" w:rsidP="00EF67CC">
      <w:pPr>
        <w:pStyle w:val="PURSectionHeading"/>
        <w:rPr>
          <w:lang w:val="pt-BR"/>
        </w:rPr>
      </w:pPr>
      <w:bookmarkStart w:id="1023" w:name="_Toc299519182"/>
      <w:bookmarkStart w:id="1024" w:name="_Toc299525046"/>
      <w:bookmarkStart w:id="1025" w:name="_Toc299531614"/>
      <w:bookmarkStart w:id="1026" w:name="_Toc299531938"/>
      <w:bookmarkStart w:id="1027" w:name="_Toc299957221"/>
      <w:bookmarkStart w:id="1028" w:name="_Toc346536894"/>
      <w:bookmarkStart w:id="1029" w:name="_Toc339280358"/>
      <w:bookmarkStart w:id="1030" w:name="_Toc363552831"/>
      <w:bookmarkStart w:id="1031" w:name="_Toc378682298"/>
      <w:bookmarkStart w:id="1032" w:name="_Toc371268310"/>
      <w:bookmarkStart w:id="1033" w:name="_Toc379278513"/>
      <w:bookmarkStart w:id="1034" w:name="_Toc388603334"/>
      <w:bookmarkStart w:id="1035" w:name="Appendix1"/>
      <w:bookmarkEnd w:id="997"/>
      <w:r w:rsidRPr="00F65089">
        <w:rPr>
          <w:lang w:val="pt-BR"/>
        </w:rPr>
        <w:lastRenderedPageBreak/>
        <w:t>Apêndice 1: Software Adicional/Cliente</w:t>
      </w:r>
      <w:bookmarkEnd w:id="1023"/>
      <w:bookmarkEnd w:id="1024"/>
      <w:bookmarkEnd w:id="1025"/>
      <w:bookmarkEnd w:id="1026"/>
      <w:bookmarkEnd w:id="1027"/>
      <w:bookmarkEnd w:id="1028"/>
      <w:bookmarkEnd w:id="1029"/>
      <w:bookmarkEnd w:id="1030"/>
      <w:bookmarkEnd w:id="1031"/>
      <w:bookmarkEnd w:id="1032"/>
      <w:bookmarkEnd w:id="1033"/>
      <w:bookmarkEnd w:id="1034"/>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501DAF"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Produto</w:t>
            </w:r>
          </w:p>
        </w:tc>
        <w:tc>
          <w:tcPr>
            <w:tcW w:w="4835" w:type="dxa"/>
            <w:tcBorders>
              <w:top w:val="nil"/>
              <w:bottom w:val="nil"/>
            </w:tcBorders>
            <w:shd w:val="clear" w:color="auto" w:fill="B9D3EB" w:themeFill="accent1"/>
            <w:tcMar>
              <w:top w:w="43" w:type="dxa"/>
              <w:left w:w="115" w:type="dxa"/>
              <w:bottom w:w="43" w:type="dxa"/>
              <w:right w:w="115" w:type="dxa"/>
            </w:tcMar>
          </w:tcPr>
          <w:p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Lista de Software Cliente</w:t>
            </w:r>
          </w:p>
        </w:tc>
      </w:tr>
      <w:tr w:rsidR="00E964A3" w:rsidRPr="00061749" w:rsidTr="007A4D2C">
        <w:tc>
          <w:tcPr>
            <w:tcW w:w="10750" w:type="dxa"/>
            <w:gridSpan w:val="2"/>
            <w:tcBorders>
              <w:top w:val="nil"/>
            </w:tcBorders>
            <w:shd w:val="clear" w:color="auto" w:fill="FFFFFF"/>
            <w:tcMar>
              <w:top w:w="43" w:type="dxa"/>
              <w:left w:w="115" w:type="dxa"/>
              <w:bottom w:w="43" w:type="dxa"/>
              <w:right w:w="115" w:type="dxa"/>
            </w:tcMar>
          </w:tcPr>
          <w:p w:rsidR="00E964A3" w:rsidRDefault="00E964A3" w:rsidP="00E964A3">
            <w:pPr>
              <w:pStyle w:val="PURTableHeaderBlue"/>
            </w:pPr>
            <w:r>
              <w:t>BizTalk Server RFID 2010</w:t>
            </w:r>
          </w:p>
        </w:tc>
      </w:tr>
      <w:tr w:rsidR="00E964A3" w:rsidRPr="00061749" w:rsidTr="007A4D2C">
        <w:tc>
          <w:tcPr>
            <w:tcW w:w="10750" w:type="dxa"/>
            <w:gridSpan w:val="2"/>
            <w:tcBorders>
              <w:top w:val="nil"/>
            </w:tcBorders>
            <w:shd w:val="clear" w:color="auto" w:fill="FFFFFF"/>
            <w:tcMar>
              <w:top w:w="43" w:type="dxa"/>
              <w:left w:w="115" w:type="dxa"/>
              <w:bottom w:w="43" w:type="dxa"/>
              <w:right w:w="115" w:type="dxa"/>
            </w:tcMar>
          </w:tcPr>
          <w:p w:rsidR="00E964A3" w:rsidRPr="006F077C" w:rsidRDefault="00E964A3" w:rsidP="00610A59">
            <w:pPr>
              <w:pStyle w:val="PURBullet-Indented"/>
              <w:numPr>
                <w:ilvl w:val="0"/>
                <w:numId w:val="82"/>
              </w:numPr>
              <w:ind w:left="486" w:hanging="216"/>
            </w:pPr>
            <w:r>
              <w:t>Cliente e Ferramentas do RFID</w:t>
            </w:r>
          </w:p>
          <w:p w:rsidR="00E964A3" w:rsidRPr="006F077C" w:rsidRDefault="00E964A3" w:rsidP="00610A59">
            <w:pPr>
              <w:pStyle w:val="PURBullet-Indented"/>
              <w:numPr>
                <w:ilvl w:val="0"/>
                <w:numId w:val="82"/>
              </w:numPr>
              <w:ind w:left="486" w:hanging="216"/>
            </w:pPr>
            <w:r>
              <w:t>SDK do RFID</w:t>
            </w:r>
          </w:p>
          <w:p w:rsidR="00E964A3" w:rsidRPr="00E964A3" w:rsidRDefault="00E964A3" w:rsidP="00610A59">
            <w:pPr>
              <w:pStyle w:val="PURBullet-Indented"/>
              <w:numPr>
                <w:ilvl w:val="0"/>
                <w:numId w:val="82"/>
              </w:numPr>
              <w:ind w:left="486" w:hanging="216"/>
            </w:pPr>
            <w:r>
              <w:t>RFID Mobile</w:t>
            </w:r>
          </w:p>
        </w:tc>
      </w:tr>
      <w:tr w:rsidR="00280B5A" w:rsidTr="007A4D2C">
        <w:tc>
          <w:tcPr>
            <w:tcW w:w="10750" w:type="dxa"/>
            <w:gridSpan w:val="2"/>
            <w:tcBorders>
              <w:top w:val="nil"/>
            </w:tcBorders>
            <w:shd w:val="clear" w:color="auto" w:fill="FFFFFF"/>
            <w:tcMar>
              <w:top w:w="43" w:type="dxa"/>
              <w:left w:w="115" w:type="dxa"/>
              <w:bottom w:w="43" w:type="dxa"/>
              <w:right w:w="115" w:type="dxa"/>
            </w:tcMar>
          </w:tcPr>
          <w:p w:rsidR="00280B5A" w:rsidRDefault="00280B5A" w:rsidP="00280B5A">
            <w:pPr>
              <w:pStyle w:val="PURTableHeaderBlue"/>
            </w:pPr>
            <w:r>
              <w:t>BizTalk Server 2013 R2 Branch, Standard e Enterprise Editions</w:t>
            </w:r>
          </w:p>
        </w:tc>
      </w:tr>
      <w:tr w:rsidR="00280B5A" w:rsidRPr="006C4306" w:rsidTr="007A4D2C">
        <w:tc>
          <w:tcPr>
            <w:tcW w:w="5915" w:type="dxa"/>
            <w:tcBorders>
              <w:top w:val="nil"/>
            </w:tcBorders>
            <w:shd w:val="clear" w:color="auto" w:fill="auto"/>
            <w:tcMar>
              <w:top w:w="43" w:type="dxa"/>
              <w:left w:w="115" w:type="dxa"/>
              <w:bottom w:w="43" w:type="dxa"/>
              <w:right w:w="115" w:type="dxa"/>
            </w:tcMar>
          </w:tcPr>
          <w:p w:rsidR="00280B5A" w:rsidRPr="002E62B7" w:rsidRDefault="00280B5A" w:rsidP="00610A59">
            <w:pPr>
              <w:pStyle w:val="PURBullet-Indented"/>
              <w:numPr>
                <w:ilvl w:val="0"/>
                <w:numId w:val="82"/>
              </w:numPr>
              <w:ind w:left="486" w:hanging="216"/>
            </w:pPr>
            <w:r w:rsidRPr="002E62B7">
              <w:t>Ferramentas de Administração e de Monitoramento</w:t>
            </w:r>
          </w:p>
          <w:p w:rsidR="00280B5A" w:rsidRPr="006F077C" w:rsidRDefault="00280B5A" w:rsidP="00610A59">
            <w:pPr>
              <w:pStyle w:val="PURBullet-Indented"/>
              <w:numPr>
                <w:ilvl w:val="0"/>
                <w:numId w:val="82"/>
              </w:numPr>
              <w:ind w:left="486" w:hanging="216"/>
            </w:pPr>
            <w:r>
              <w:t>Ferramentas de Desenvolvimento</w:t>
            </w:r>
          </w:p>
          <w:p w:rsidR="00280B5A" w:rsidRPr="006F077C" w:rsidRDefault="00280B5A" w:rsidP="00610A59">
            <w:pPr>
              <w:pStyle w:val="PURBullet-Indented"/>
              <w:numPr>
                <w:ilvl w:val="0"/>
                <w:numId w:val="82"/>
              </w:numPr>
              <w:ind w:left="486" w:hanging="216"/>
            </w:pPr>
            <w:r>
              <w:t>Software Development Kit(s)</w:t>
            </w:r>
          </w:p>
          <w:p w:rsidR="00280B5A" w:rsidRPr="006F077C" w:rsidRDefault="00280B5A" w:rsidP="00610A59">
            <w:pPr>
              <w:pStyle w:val="PURBullet-Indented"/>
              <w:numPr>
                <w:ilvl w:val="0"/>
                <w:numId w:val="82"/>
              </w:numPr>
              <w:ind w:left="486" w:hanging="216"/>
            </w:pPr>
            <w:r>
              <w:t>Adaptador de Recebimento HTTP</w:t>
            </w:r>
          </w:p>
          <w:p w:rsidR="00280B5A" w:rsidRPr="006F077C" w:rsidRDefault="00280B5A" w:rsidP="00610A59">
            <w:pPr>
              <w:pStyle w:val="PURBullet-Indented"/>
              <w:numPr>
                <w:ilvl w:val="0"/>
                <w:numId w:val="82"/>
              </w:numPr>
              <w:ind w:left="486" w:hanging="216"/>
            </w:pPr>
            <w:r>
              <w:t>Adaptador de Recebimento SOAP</w:t>
            </w:r>
          </w:p>
          <w:p w:rsidR="00280B5A" w:rsidRPr="002E62B7" w:rsidRDefault="00280B5A" w:rsidP="00610A59">
            <w:pPr>
              <w:pStyle w:val="PURBullet-Indented"/>
              <w:numPr>
                <w:ilvl w:val="0"/>
                <w:numId w:val="82"/>
              </w:numPr>
              <w:ind w:left="486" w:hanging="216"/>
            </w:pPr>
            <w:r w:rsidRPr="002E62B7">
              <w:t>Adaptador de Serviços da Web do Windows SharePoint Services</w:t>
            </w:r>
          </w:p>
          <w:p w:rsidR="00280B5A" w:rsidRPr="006F077C" w:rsidRDefault="00280B5A" w:rsidP="00610A59">
            <w:pPr>
              <w:pStyle w:val="PURBullet-Indented"/>
              <w:numPr>
                <w:ilvl w:val="0"/>
                <w:numId w:val="82"/>
              </w:numPr>
              <w:ind w:left="486" w:hanging="216"/>
            </w:pPr>
            <w:r>
              <w:t>Adaptadores do Windows Communication Foundation</w:t>
            </w:r>
          </w:p>
          <w:p w:rsidR="00280B5A" w:rsidRPr="002E62B7" w:rsidRDefault="00280B5A" w:rsidP="00610A59">
            <w:pPr>
              <w:pStyle w:val="PURBullet-Indented"/>
              <w:numPr>
                <w:ilvl w:val="0"/>
                <w:numId w:val="82"/>
              </w:numPr>
              <w:ind w:left="486" w:hanging="216"/>
            </w:pPr>
            <w:r w:rsidRPr="002E62B7">
              <w:t>Business Activity Monitoring (“BAM”) Event APIs e Ferramentas de Administração e Interceptores</w:t>
            </w:r>
          </w:p>
          <w:p w:rsidR="00280B5A" w:rsidRPr="002E62B7" w:rsidRDefault="00280B5A" w:rsidP="00610A59">
            <w:pPr>
              <w:pStyle w:val="PURBullet-Indented"/>
              <w:numPr>
                <w:ilvl w:val="0"/>
                <w:numId w:val="82"/>
              </w:numPr>
              <w:ind w:left="486" w:hanging="216"/>
            </w:pPr>
            <w:r w:rsidRPr="002E62B7">
              <w:t>Provedor de Alertas de BAM para SQL Notification Services</w:t>
            </w:r>
          </w:p>
          <w:p w:rsidR="00280B5A" w:rsidRPr="009549A1" w:rsidRDefault="00280B5A" w:rsidP="00610A59">
            <w:pPr>
              <w:pStyle w:val="PURBullet-Indented"/>
              <w:numPr>
                <w:ilvl w:val="0"/>
                <w:numId w:val="82"/>
              </w:numPr>
              <w:ind w:left="486" w:hanging="216"/>
            </w:pPr>
            <w:r>
              <w:t>BAM Client</w:t>
            </w:r>
          </w:p>
        </w:tc>
        <w:tc>
          <w:tcPr>
            <w:tcW w:w="4835" w:type="dxa"/>
            <w:tcBorders>
              <w:top w:val="nil"/>
            </w:tcBorders>
            <w:shd w:val="clear" w:color="auto" w:fill="auto"/>
          </w:tcPr>
          <w:p w:rsidR="00280B5A" w:rsidRPr="002E62B7" w:rsidRDefault="00280B5A" w:rsidP="00610A59">
            <w:pPr>
              <w:pStyle w:val="PURBullet-Indented"/>
              <w:numPr>
                <w:ilvl w:val="0"/>
                <w:numId w:val="82"/>
              </w:numPr>
              <w:ind w:left="486" w:hanging="216"/>
            </w:pPr>
            <w:r w:rsidRPr="002E62B7">
              <w:t>Esquemas e Modelos Correlatos do BizTalk Server</w:t>
            </w:r>
          </w:p>
          <w:p w:rsidR="00280B5A" w:rsidRPr="006F077C" w:rsidRDefault="00280B5A" w:rsidP="00610A59">
            <w:pPr>
              <w:pStyle w:val="PURBullet-Indented"/>
              <w:numPr>
                <w:ilvl w:val="0"/>
                <w:numId w:val="82"/>
              </w:numPr>
              <w:ind w:left="486" w:hanging="216"/>
            </w:pPr>
            <w:r>
              <w:t>Serviços de Atividade Comercial</w:t>
            </w:r>
          </w:p>
          <w:p w:rsidR="00280B5A" w:rsidRPr="002E62B7" w:rsidRDefault="00280B5A" w:rsidP="00610A59">
            <w:pPr>
              <w:pStyle w:val="PURBullet-Indented"/>
              <w:numPr>
                <w:ilvl w:val="0"/>
                <w:numId w:val="82"/>
              </w:numPr>
              <w:ind w:left="486" w:hanging="216"/>
            </w:pPr>
            <w:r w:rsidRPr="002E62B7">
              <w:t>Servidor Mestre Secreto/Enterprise Single Sign-On</w:t>
            </w:r>
          </w:p>
          <w:p w:rsidR="00280B5A" w:rsidRPr="006F077C" w:rsidRDefault="00280B5A" w:rsidP="00610A59">
            <w:pPr>
              <w:pStyle w:val="PURBullet-Indented"/>
              <w:numPr>
                <w:ilvl w:val="0"/>
                <w:numId w:val="82"/>
              </w:numPr>
              <w:ind w:left="486" w:hanging="216"/>
            </w:pPr>
            <w:r>
              <w:t>MQHelper.dll</w:t>
            </w:r>
          </w:p>
          <w:p w:rsidR="00280B5A" w:rsidRPr="006F077C" w:rsidRDefault="00280B5A" w:rsidP="00610A59">
            <w:pPr>
              <w:pStyle w:val="PURBullet-Indented"/>
              <w:numPr>
                <w:ilvl w:val="0"/>
                <w:numId w:val="82"/>
              </w:numPr>
              <w:ind w:left="486" w:hanging="216"/>
            </w:pPr>
            <w:r>
              <w:t>ADOMD.NET</w:t>
            </w:r>
          </w:p>
          <w:p w:rsidR="00280B5A" w:rsidRPr="006F077C" w:rsidRDefault="00280B5A" w:rsidP="00610A59">
            <w:pPr>
              <w:pStyle w:val="PURBullet-Indented"/>
              <w:numPr>
                <w:ilvl w:val="0"/>
                <w:numId w:val="82"/>
              </w:numPr>
              <w:ind w:left="486" w:hanging="216"/>
            </w:pPr>
            <w:r>
              <w:t>MSXML</w:t>
            </w:r>
          </w:p>
          <w:p w:rsidR="00280B5A" w:rsidRPr="006F077C" w:rsidRDefault="00280B5A" w:rsidP="00610A59">
            <w:pPr>
              <w:pStyle w:val="PURBullet-Indented"/>
              <w:numPr>
                <w:ilvl w:val="0"/>
                <w:numId w:val="82"/>
              </w:numPr>
              <w:ind w:left="486" w:hanging="216"/>
            </w:pPr>
            <w:r>
              <w:t>SQLXML</w:t>
            </w:r>
          </w:p>
          <w:p w:rsidR="00280B5A" w:rsidRPr="006F077C" w:rsidRDefault="00280B5A" w:rsidP="00610A59">
            <w:pPr>
              <w:pStyle w:val="PURBullet-Indented"/>
              <w:numPr>
                <w:ilvl w:val="0"/>
                <w:numId w:val="82"/>
              </w:numPr>
              <w:ind w:left="486" w:hanging="216"/>
            </w:pPr>
            <w:r>
              <w:t>Componente de Regras Comerciais</w:t>
            </w:r>
          </w:p>
          <w:p w:rsidR="00280B5A" w:rsidRPr="006F077C" w:rsidRDefault="00280B5A" w:rsidP="00610A59">
            <w:pPr>
              <w:pStyle w:val="PURBullet-Indented"/>
              <w:numPr>
                <w:ilvl w:val="0"/>
                <w:numId w:val="82"/>
              </w:numPr>
              <w:ind w:left="486" w:hanging="216"/>
            </w:pPr>
            <w:r>
              <w:t>Agente MQSeries</w:t>
            </w:r>
          </w:p>
          <w:p w:rsidR="00280B5A" w:rsidRPr="00280B5A" w:rsidRDefault="00280B5A" w:rsidP="00610A59">
            <w:pPr>
              <w:pStyle w:val="PURBullet-Indented"/>
              <w:numPr>
                <w:ilvl w:val="0"/>
                <w:numId w:val="82"/>
              </w:numPr>
              <w:ind w:left="486" w:hanging="216"/>
            </w:pPr>
            <w:r>
              <w:t>UDDI</w:t>
            </w:r>
          </w:p>
        </w:tc>
      </w:tr>
      <w:tr w:rsidR="009549A1" w:rsidRPr="00E53E5B" w:rsidTr="007A4D2C">
        <w:tc>
          <w:tcPr>
            <w:tcW w:w="10750" w:type="dxa"/>
            <w:gridSpan w:val="2"/>
            <w:shd w:val="clear" w:color="auto" w:fill="FFFFFF"/>
            <w:tcMar>
              <w:top w:w="43" w:type="dxa"/>
              <w:left w:w="115" w:type="dxa"/>
              <w:bottom w:w="43" w:type="dxa"/>
              <w:right w:w="115" w:type="dxa"/>
            </w:tcMar>
          </w:tcPr>
          <w:p w:rsidR="009549A1" w:rsidRPr="00F975A7" w:rsidRDefault="009549A1" w:rsidP="00F44E81">
            <w:pPr>
              <w:pStyle w:val="PURTableHeaderBlue"/>
            </w:pPr>
            <w:r>
              <w:t>Exchange Server 2013 Standard e Enterprise</w:t>
            </w:r>
          </w:p>
        </w:tc>
      </w:tr>
      <w:tr w:rsidR="009549A1" w:rsidRPr="00E53E5B" w:rsidTr="007A4D2C">
        <w:tc>
          <w:tcPr>
            <w:tcW w:w="10750" w:type="dxa"/>
            <w:gridSpan w:val="2"/>
            <w:shd w:val="clear" w:color="auto" w:fill="FFFFFF"/>
            <w:tcMar>
              <w:top w:w="43" w:type="dxa"/>
              <w:left w:w="115" w:type="dxa"/>
              <w:bottom w:w="43" w:type="dxa"/>
              <w:right w:w="115" w:type="dxa"/>
            </w:tcMar>
          </w:tcPr>
          <w:p w:rsidR="009549A1" w:rsidRPr="00F975A7" w:rsidRDefault="003D33E5" w:rsidP="00610A59">
            <w:pPr>
              <w:pStyle w:val="PURBullet-Indented"/>
              <w:numPr>
                <w:ilvl w:val="0"/>
                <w:numId w:val="82"/>
              </w:numPr>
              <w:ind w:left="486" w:hanging="216"/>
            </w:pPr>
            <w:r>
              <w:t>Exchange Management Tools</w:t>
            </w:r>
          </w:p>
        </w:tc>
      </w:tr>
      <w:tr w:rsidR="00663B83" w:rsidRPr="00E53E5B" w:rsidTr="007A4D2C">
        <w:tc>
          <w:tcPr>
            <w:tcW w:w="10750" w:type="dxa"/>
            <w:gridSpan w:val="2"/>
            <w:shd w:val="clear" w:color="auto" w:fill="FFFFFF"/>
            <w:tcMar>
              <w:top w:w="43" w:type="dxa"/>
              <w:left w:w="115" w:type="dxa"/>
              <w:bottom w:w="43" w:type="dxa"/>
              <w:right w:w="115" w:type="dxa"/>
            </w:tcMar>
          </w:tcPr>
          <w:p w:rsidR="00663B83" w:rsidRPr="00F975A7" w:rsidRDefault="00663B83" w:rsidP="00050078">
            <w:pPr>
              <w:pStyle w:val="PURTableHeaderBlue"/>
            </w:pPr>
            <w:r>
              <w:t>R2 do Forefront Identity Manager 2010</w:t>
            </w:r>
          </w:p>
        </w:tc>
      </w:tr>
      <w:tr w:rsidR="00050078" w:rsidRPr="00E53E5B" w:rsidTr="007A4D2C">
        <w:tc>
          <w:tcPr>
            <w:tcW w:w="5915" w:type="dxa"/>
            <w:shd w:val="clear" w:color="auto" w:fill="FFFFFF"/>
            <w:tcMar>
              <w:top w:w="43" w:type="dxa"/>
              <w:left w:w="115" w:type="dxa"/>
              <w:bottom w:w="43" w:type="dxa"/>
              <w:right w:w="115" w:type="dxa"/>
            </w:tcMar>
          </w:tcPr>
          <w:p w:rsidR="00050078" w:rsidRPr="006F077C" w:rsidRDefault="00050078" w:rsidP="00610A59">
            <w:pPr>
              <w:pStyle w:val="PURBullet-Indented"/>
              <w:numPr>
                <w:ilvl w:val="0"/>
                <w:numId w:val="82"/>
              </w:numPr>
              <w:ind w:left="486" w:hanging="216"/>
            </w:pPr>
            <w:r>
              <w:t>Alterar o Microsoft Password Change Notification Service</w:t>
            </w:r>
          </w:p>
          <w:p w:rsidR="00531887" w:rsidRPr="006F077C" w:rsidRDefault="00531887" w:rsidP="00610A59">
            <w:pPr>
              <w:pStyle w:val="PURBullet-Indented"/>
              <w:numPr>
                <w:ilvl w:val="0"/>
                <w:numId w:val="82"/>
              </w:numPr>
              <w:ind w:left="486" w:hanging="216"/>
            </w:pPr>
            <w:r>
              <w:t>Microsoft BHOLD Suite</w:t>
            </w:r>
          </w:p>
          <w:p w:rsidR="0000799F" w:rsidRPr="00786296" w:rsidRDefault="00050078" w:rsidP="00610A59">
            <w:pPr>
              <w:pStyle w:val="PURBullet-Indented"/>
              <w:numPr>
                <w:ilvl w:val="0"/>
                <w:numId w:val="82"/>
              </w:numPr>
              <w:ind w:left="486" w:hanging="216"/>
            </w:pPr>
            <w:r>
              <w:t>FIM Certificate Management Client</w:t>
            </w:r>
          </w:p>
        </w:tc>
        <w:tc>
          <w:tcPr>
            <w:tcW w:w="4835" w:type="dxa"/>
            <w:shd w:val="clear" w:color="auto" w:fill="FFFFFF"/>
          </w:tcPr>
          <w:p w:rsidR="00050078" w:rsidRPr="006F077C" w:rsidRDefault="00050078" w:rsidP="00610A59">
            <w:pPr>
              <w:pStyle w:val="PURBullet-Indented"/>
              <w:numPr>
                <w:ilvl w:val="0"/>
                <w:numId w:val="82"/>
              </w:numPr>
              <w:ind w:left="486" w:hanging="216"/>
            </w:pPr>
            <w:r>
              <w:t>FIM Certificate Management Bulk Issuance Client</w:t>
            </w:r>
          </w:p>
          <w:p w:rsidR="00531887" w:rsidRPr="00786296" w:rsidRDefault="00531887" w:rsidP="00610A59">
            <w:pPr>
              <w:pStyle w:val="PURBullet-Indented"/>
              <w:numPr>
                <w:ilvl w:val="0"/>
                <w:numId w:val="82"/>
              </w:numPr>
              <w:ind w:left="486" w:hanging="216"/>
            </w:pPr>
            <w:r>
              <w:t>System Center Service Manager 2010</w:t>
            </w:r>
          </w:p>
        </w:tc>
      </w:tr>
      <w:tr w:rsidR="00663B83" w:rsidRPr="00E53E5B" w:rsidTr="007A4D2C">
        <w:tc>
          <w:tcPr>
            <w:tcW w:w="10750" w:type="dxa"/>
            <w:gridSpan w:val="2"/>
            <w:shd w:val="clear" w:color="auto" w:fill="FFFFFF"/>
            <w:tcMar>
              <w:top w:w="43" w:type="dxa"/>
              <w:left w:w="115" w:type="dxa"/>
              <w:bottom w:w="43" w:type="dxa"/>
              <w:right w:w="115" w:type="dxa"/>
            </w:tcMar>
          </w:tcPr>
          <w:p w:rsidR="00663B83" w:rsidRPr="00F975A7" w:rsidRDefault="00663B83" w:rsidP="00F44E81">
            <w:pPr>
              <w:pStyle w:val="PURTableHeaderBlue"/>
            </w:pPr>
            <w:r>
              <w:t>Lync Server 2013 Standard e Enterprise</w:t>
            </w:r>
          </w:p>
        </w:tc>
      </w:tr>
      <w:tr w:rsidR="00050078" w:rsidRPr="00E53E5B" w:rsidTr="007A4D2C">
        <w:tc>
          <w:tcPr>
            <w:tcW w:w="5915" w:type="dxa"/>
            <w:shd w:val="clear" w:color="auto" w:fill="FFFFFF"/>
            <w:tcMar>
              <w:top w:w="43" w:type="dxa"/>
              <w:left w:w="115" w:type="dxa"/>
              <w:bottom w:w="43" w:type="dxa"/>
              <w:right w:w="115" w:type="dxa"/>
            </w:tcMar>
          </w:tcPr>
          <w:p w:rsidR="00050078" w:rsidRPr="006F077C" w:rsidRDefault="00050078" w:rsidP="00610A59">
            <w:pPr>
              <w:pStyle w:val="PURBullet-Indented"/>
              <w:numPr>
                <w:ilvl w:val="0"/>
                <w:numId w:val="82"/>
              </w:numPr>
              <w:ind w:left="486" w:hanging="216"/>
            </w:pPr>
            <w:r>
              <w:t>Lync Web App 2013 Plug-in</w:t>
            </w:r>
          </w:p>
          <w:p w:rsidR="00050078" w:rsidRPr="006F077C" w:rsidRDefault="00050078" w:rsidP="00610A59">
            <w:pPr>
              <w:pStyle w:val="PURBullet-Indented"/>
              <w:numPr>
                <w:ilvl w:val="0"/>
                <w:numId w:val="82"/>
              </w:numPr>
              <w:ind w:left="486" w:hanging="216"/>
            </w:pPr>
            <w:r>
              <w:t>Topology Builder</w:t>
            </w:r>
          </w:p>
          <w:p w:rsidR="00050078" w:rsidRPr="00F975A7" w:rsidRDefault="00050078" w:rsidP="00610A59">
            <w:pPr>
              <w:pStyle w:val="PURBullet-Indented"/>
              <w:numPr>
                <w:ilvl w:val="0"/>
                <w:numId w:val="82"/>
              </w:numPr>
              <w:ind w:left="486" w:hanging="216"/>
            </w:pPr>
            <w:r>
              <w:t>Ferramentas Administrativas</w:t>
            </w:r>
          </w:p>
        </w:tc>
        <w:tc>
          <w:tcPr>
            <w:tcW w:w="4835" w:type="dxa"/>
            <w:shd w:val="clear" w:color="auto" w:fill="FFFFFF"/>
          </w:tcPr>
          <w:p w:rsidR="00050078" w:rsidRPr="006F077C" w:rsidRDefault="00050078" w:rsidP="00610A59">
            <w:pPr>
              <w:pStyle w:val="PURBullet-Indented"/>
              <w:numPr>
                <w:ilvl w:val="0"/>
                <w:numId w:val="82"/>
              </w:numPr>
              <w:ind w:left="486" w:hanging="216"/>
            </w:pPr>
            <w:r>
              <w:t>PowerShell Snap-In</w:t>
            </w:r>
          </w:p>
          <w:p w:rsidR="00050078" w:rsidRPr="002E62B7" w:rsidRDefault="00050078" w:rsidP="00610A59">
            <w:pPr>
              <w:pStyle w:val="PURBullet-Indented"/>
              <w:numPr>
                <w:ilvl w:val="0"/>
                <w:numId w:val="82"/>
              </w:numPr>
              <w:ind w:left="486" w:hanging="216"/>
            </w:pPr>
            <w:r w:rsidRPr="002E62B7">
              <w:t>Ferramenta de Administração de Bate-papo em Grupo do Lync 2013</w:t>
            </w:r>
          </w:p>
          <w:p w:rsidR="00050078" w:rsidRPr="006F077C" w:rsidRDefault="00050078" w:rsidP="00610A59">
            <w:pPr>
              <w:pStyle w:val="PURBullet-Indented"/>
              <w:numPr>
                <w:ilvl w:val="0"/>
                <w:numId w:val="82"/>
              </w:numPr>
              <w:ind w:left="486" w:hanging="216"/>
            </w:pPr>
            <w:r>
              <w:t>Lync Server 2013 Attendant</w:t>
            </w:r>
          </w:p>
          <w:p w:rsidR="007331A1" w:rsidRPr="00F975A7" w:rsidRDefault="007331A1" w:rsidP="00610A59">
            <w:pPr>
              <w:pStyle w:val="PURBullet-Indented"/>
              <w:numPr>
                <w:ilvl w:val="0"/>
                <w:numId w:val="82"/>
              </w:numPr>
              <w:ind w:left="486" w:hanging="216"/>
            </w:pPr>
            <w:r>
              <w:t>Lync Server 2013 Hoster Pack</w:t>
            </w:r>
          </w:p>
        </w:tc>
      </w:tr>
      <w:tr w:rsidR="00663B83" w:rsidRPr="00E53E5B" w:rsidTr="007A4D2C">
        <w:tc>
          <w:tcPr>
            <w:tcW w:w="10750" w:type="dxa"/>
            <w:gridSpan w:val="2"/>
            <w:shd w:val="clear" w:color="auto" w:fill="FFFFFF"/>
            <w:tcMar>
              <w:top w:w="43" w:type="dxa"/>
              <w:left w:w="115" w:type="dxa"/>
              <w:bottom w:w="43" w:type="dxa"/>
              <w:right w:w="115" w:type="dxa"/>
            </w:tcMar>
          </w:tcPr>
          <w:p w:rsidR="00663B83" w:rsidRDefault="00663B83" w:rsidP="00204150">
            <w:pPr>
              <w:pStyle w:val="PURTableHeaderBlue"/>
            </w:pPr>
            <w:r>
              <w:t>Microsoft Dynamics AX 2012 R3</w:t>
            </w:r>
          </w:p>
        </w:tc>
      </w:tr>
      <w:tr w:rsidR="00050078" w:rsidRPr="004442F5" w:rsidTr="007A4D2C">
        <w:tc>
          <w:tcPr>
            <w:tcW w:w="5915" w:type="dxa"/>
            <w:shd w:val="clear" w:color="auto" w:fill="FFFFFF"/>
            <w:tcMar>
              <w:top w:w="43" w:type="dxa"/>
              <w:left w:w="115" w:type="dxa"/>
              <w:bottom w:w="43" w:type="dxa"/>
              <w:right w:w="115" w:type="dxa"/>
            </w:tcMar>
          </w:tcPr>
          <w:p w:rsidR="00050078" w:rsidRPr="00F65089" w:rsidRDefault="00050078" w:rsidP="00610A59">
            <w:pPr>
              <w:pStyle w:val="PURBullet-Indented"/>
              <w:numPr>
                <w:ilvl w:val="0"/>
                <w:numId w:val="82"/>
              </w:numPr>
              <w:ind w:left="486" w:hanging="216"/>
              <w:rPr>
                <w:lang w:val="pt-BR"/>
              </w:rPr>
            </w:pPr>
            <w:r w:rsidRPr="00F65089">
              <w:rPr>
                <w:lang w:val="pt-BR"/>
              </w:rPr>
              <w:t>Software Cliente Pleno do Microsoft Dynamics AX 2012 R3 Windows</w:t>
            </w:r>
          </w:p>
        </w:tc>
        <w:tc>
          <w:tcPr>
            <w:tcW w:w="4835" w:type="dxa"/>
            <w:shd w:val="clear" w:color="auto" w:fill="FFFFFF"/>
          </w:tcPr>
          <w:p w:rsidR="00050078" w:rsidRPr="00F65089" w:rsidRDefault="0000799F" w:rsidP="00610A59">
            <w:pPr>
              <w:pStyle w:val="PURBullet-Indented"/>
              <w:numPr>
                <w:ilvl w:val="0"/>
                <w:numId w:val="82"/>
              </w:numPr>
              <w:ind w:left="486" w:hanging="216"/>
              <w:rPr>
                <w:lang w:val="pt-BR"/>
              </w:rPr>
            </w:pPr>
            <w:r w:rsidRPr="00F65089">
              <w:rPr>
                <w:lang w:val="pt-BR"/>
              </w:rPr>
              <w:t>Software Cliente do Management Reporter Designer para Microsoft Dynamics AX 2012 R3</w:t>
            </w:r>
          </w:p>
        </w:tc>
      </w:tr>
      <w:tr w:rsidR="00663B83" w:rsidRPr="00E53E5B" w:rsidTr="007A4D2C">
        <w:tc>
          <w:tcPr>
            <w:tcW w:w="10750" w:type="dxa"/>
            <w:gridSpan w:val="2"/>
            <w:shd w:val="clear" w:color="auto" w:fill="FFFFFF"/>
            <w:tcMar>
              <w:top w:w="43" w:type="dxa"/>
              <w:left w:w="115" w:type="dxa"/>
              <w:bottom w:w="43" w:type="dxa"/>
              <w:right w:w="115" w:type="dxa"/>
            </w:tcMar>
          </w:tcPr>
          <w:p w:rsidR="00663B83" w:rsidRPr="00244E6C" w:rsidRDefault="00663B83" w:rsidP="00050078">
            <w:pPr>
              <w:pStyle w:val="PURTableHeaderBlue"/>
            </w:pPr>
            <w:r>
              <w:t>Microsoft Dynamics C5 2012</w:t>
            </w:r>
          </w:p>
        </w:tc>
      </w:tr>
      <w:tr w:rsidR="00663B83" w:rsidRPr="004442F5" w:rsidTr="007A4D2C">
        <w:tc>
          <w:tcPr>
            <w:tcW w:w="10750" w:type="dxa"/>
            <w:gridSpan w:val="2"/>
            <w:shd w:val="clear" w:color="auto" w:fill="FFFFFF"/>
            <w:tcMar>
              <w:top w:w="43" w:type="dxa"/>
              <w:left w:w="115" w:type="dxa"/>
              <w:bottom w:w="43" w:type="dxa"/>
              <w:right w:w="115" w:type="dxa"/>
            </w:tcMar>
          </w:tcPr>
          <w:p w:rsidR="00663B83" w:rsidRPr="00F65089" w:rsidRDefault="00663B83" w:rsidP="00610A59">
            <w:pPr>
              <w:pStyle w:val="PURBullet-Indented"/>
              <w:numPr>
                <w:ilvl w:val="0"/>
                <w:numId w:val="82"/>
              </w:numPr>
              <w:ind w:left="486" w:hanging="216"/>
              <w:rPr>
                <w:rFonts w:ascii="Tahoma" w:eastAsia="Calibri" w:hAnsi="Tahoma" w:cs="Tahoma"/>
                <w:szCs w:val="19"/>
                <w:lang w:val="pt-BR"/>
              </w:rPr>
            </w:pPr>
            <w:r w:rsidRPr="00F65089">
              <w:rPr>
                <w:lang w:val="pt-BR"/>
              </w:rPr>
              <w:t>Software Cliente Pleno do Microsoft Dynamics C5 2012 Windows</w:t>
            </w:r>
          </w:p>
        </w:tc>
      </w:tr>
      <w:tr w:rsidR="00663B83" w:rsidRPr="00E53E5B" w:rsidTr="007A4D2C">
        <w:tc>
          <w:tcPr>
            <w:tcW w:w="10750" w:type="dxa"/>
            <w:gridSpan w:val="2"/>
            <w:shd w:val="clear" w:color="auto" w:fill="FFFFFF"/>
            <w:tcMar>
              <w:top w:w="43" w:type="dxa"/>
              <w:left w:w="115" w:type="dxa"/>
              <w:bottom w:w="43" w:type="dxa"/>
              <w:right w:w="115" w:type="dxa"/>
            </w:tcMar>
          </w:tcPr>
          <w:p w:rsidR="00663B83" w:rsidRPr="00F975A7" w:rsidRDefault="00663B83" w:rsidP="003C634F">
            <w:pPr>
              <w:pStyle w:val="PURTableHeaderBlue"/>
            </w:pPr>
            <w:r>
              <w:t>Microsoft Dynamics CRM 2013 Service Provider</w:t>
            </w:r>
          </w:p>
        </w:tc>
      </w:tr>
      <w:tr w:rsidR="00663B83" w:rsidRPr="004442F5" w:rsidTr="007A4D2C">
        <w:tc>
          <w:tcPr>
            <w:tcW w:w="5915" w:type="dxa"/>
            <w:shd w:val="clear" w:color="auto" w:fill="FFFFFF"/>
            <w:tcMar>
              <w:top w:w="43" w:type="dxa"/>
              <w:left w:w="115" w:type="dxa"/>
              <w:bottom w:w="43" w:type="dxa"/>
              <w:right w:w="115" w:type="dxa"/>
            </w:tcMar>
          </w:tcPr>
          <w:p w:rsidR="00663B83" w:rsidRPr="006F077C" w:rsidRDefault="00663B83" w:rsidP="00610A59">
            <w:pPr>
              <w:pStyle w:val="PURBullet-Indented"/>
              <w:numPr>
                <w:ilvl w:val="0"/>
                <w:numId w:val="82"/>
              </w:numPr>
              <w:ind w:left="486" w:hanging="216"/>
            </w:pPr>
            <w:r>
              <w:t>Microsoft Dynamics CRM 2013 para Microsoft Office Outlook</w:t>
            </w:r>
          </w:p>
          <w:p w:rsidR="00663B83" w:rsidRPr="006F077C" w:rsidRDefault="00663B83" w:rsidP="00610A59">
            <w:pPr>
              <w:pStyle w:val="PURBullet-Indented"/>
              <w:numPr>
                <w:ilvl w:val="0"/>
                <w:numId w:val="82"/>
              </w:numPr>
              <w:ind w:left="486" w:hanging="216"/>
            </w:pPr>
            <w:r>
              <w:t>Microsoft E-Mail Router and Rule Deployment Wizard para Microsoft Dynamics CRM 2013</w:t>
            </w:r>
          </w:p>
          <w:p w:rsidR="00663B83" w:rsidRPr="006F077C" w:rsidRDefault="00663B83" w:rsidP="00610A59">
            <w:pPr>
              <w:pStyle w:val="PURBullet-Indented"/>
              <w:numPr>
                <w:ilvl w:val="0"/>
                <w:numId w:val="82"/>
              </w:numPr>
              <w:ind w:left="486" w:hanging="216"/>
            </w:pPr>
            <w:r>
              <w:t>Microsoft Dynamics CRM Reporting Extensions para Microsoft Dynamics CRM 2013</w:t>
            </w:r>
          </w:p>
          <w:p w:rsidR="003C634F" w:rsidRPr="006F077C" w:rsidRDefault="003C634F" w:rsidP="00610A59">
            <w:pPr>
              <w:pStyle w:val="PURBullet-Indented"/>
              <w:numPr>
                <w:ilvl w:val="0"/>
                <w:numId w:val="82"/>
              </w:numPr>
              <w:ind w:left="486" w:hanging="216"/>
            </w:pPr>
            <w:r>
              <w:t>Marketing Pilot Connector para Microsoft Dynamics CRM</w:t>
            </w:r>
          </w:p>
          <w:p w:rsidR="003C634F" w:rsidRPr="00F65089" w:rsidRDefault="003C634F" w:rsidP="00610A59">
            <w:pPr>
              <w:pStyle w:val="PURBullet-Indented"/>
              <w:numPr>
                <w:ilvl w:val="0"/>
                <w:numId w:val="82"/>
              </w:numPr>
              <w:ind w:left="486" w:hanging="216"/>
              <w:rPr>
                <w:lang w:val="pt-BR"/>
              </w:rPr>
            </w:pPr>
            <w:r w:rsidRPr="002E62B7">
              <w:t>Microsoft</w:t>
            </w:r>
            <w:r w:rsidRPr="00F65089">
              <w:rPr>
                <w:lang w:val="pt-BR"/>
              </w:rPr>
              <w:t xml:space="preserve"> Dynamics CRM para dispositivos compatíveis</w:t>
            </w:r>
          </w:p>
        </w:tc>
        <w:tc>
          <w:tcPr>
            <w:tcW w:w="4835" w:type="dxa"/>
            <w:shd w:val="clear" w:color="auto" w:fill="FFFFFF"/>
          </w:tcPr>
          <w:p w:rsidR="00663B83" w:rsidRPr="002E62B7" w:rsidRDefault="00663B83" w:rsidP="00610A59">
            <w:pPr>
              <w:pStyle w:val="PURBullet-Indented"/>
              <w:numPr>
                <w:ilvl w:val="0"/>
                <w:numId w:val="82"/>
              </w:numPr>
              <w:ind w:left="486" w:hanging="216"/>
            </w:pPr>
            <w:r w:rsidRPr="002E62B7">
              <w:t>Microsoft SharePoint Grid para Microsoft Dynamics CRM 2013</w:t>
            </w:r>
          </w:p>
          <w:p w:rsidR="00663B83" w:rsidRPr="006F077C" w:rsidRDefault="00663B83" w:rsidP="00610A59">
            <w:pPr>
              <w:pStyle w:val="PURBullet-Indented"/>
              <w:numPr>
                <w:ilvl w:val="0"/>
                <w:numId w:val="82"/>
              </w:numPr>
              <w:ind w:left="486" w:hanging="216"/>
            </w:pPr>
            <w:r>
              <w:t>Microsoft Dynamics CRM 2013 Report Authoring Extensions</w:t>
            </w:r>
          </w:p>
          <w:p w:rsidR="00663B83" w:rsidRPr="006F077C" w:rsidRDefault="00663B83" w:rsidP="00610A59">
            <w:pPr>
              <w:pStyle w:val="PURBullet-Indented"/>
              <w:numPr>
                <w:ilvl w:val="0"/>
                <w:numId w:val="82"/>
              </w:numPr>
              <w:ind w:left="486" w:hanging="216"/>
            </w:pPr>
            <w:r>
              <w:t>Microsoft Dynamics CRM 2013 Best Practices Analyzer</w:t>
            </w:r>
          </w:p>
          <w:p w:rsidR="00663B83" w:rsidRPr="00A748AB" w:rsidRDefault="00663B83" w:rsidP="00610A59">
            <w:pPr>
              <w:pStyle w:val="PURBullet-Indented"/>
              <w:numPr>
                <w:ilvl w:val="0"/>
                <w:numId w:val="82"/>
              </w:numPr>
              <w:ind w:left="486" w:hanging="216"/>
              <w:rPr>
                <w:lang w:val="pt-PT"/>
              </w:rPr>
            </w:pPr>
            <w:r w:rsidRPr="002E62B7">
              <w:t>Microsoft Dynamics CRM 2013 Multilingual User Interface</w:t>
            </w:r>
            <w:r w:rsidRPr="00F65089">
              <w:rPr>
                <w:lang w:val="pt-BR"/>
              </w:rPr>
              <w:t xml:space="preserve"> (MUI)</w:t>
            </w:r>
          </w:p>
        </w:tc>
      </w:tr>
      <w:tr w:rsidR="00663B83" w:rsidRPr="00E53E5B" w:rsidTr="007A4D2C">
        <w:tc>
          <w:tcPr>
            <w:tcW w:w="10750" w:type="dxa"/>
            <w:gridSpan w:val="2"/>
            <w:shd w:val="clear" w:color="auto" w:fill="FFFFFF"/>
            <w:tcMar>
              <w:top w:w="43" w:type="dxa"/>
              <w:left w:w="115" w:type="dxa"/>
              <w:bottom w:w="43" w:type="dxa"/>
              <w:right w:w="115" w:type="dxa"/>
            </w:tcMar>
          </w:tcPr>
          <w:p w:rsidR="00663B83" w:rsidRDefault="00663B83" w:rsidP="00B82C66">
            <w:pPr>
              <w:pStyle w:val="PURTableHeaderBlue"/>
            </w:pPr>
            <w:r>
              <w:lastRenderedPageBreak/>
              <w:t>Microsoft Dynamics GP 2013</w:t>
            </w:r>
          </w:p>
        </w:tc>
      </w:tr>
      <w:tr w:rsidR="00663B83" w:rsidRPr="00B75FD5" w:rsidTr="007A4D2C">
        <w:tc>
          <w:tcPr>
            <w:tcW w:w="10750" w:type="dxa"/>
            <w:gridSpan w:val="2"/>
            <w:shd w:val="clear" w:color="auto" w:fill="FFFFFF"/>
            <w:tcMar>
              <w:top w:w="43" w:type="dxa"/>
              <w:left w:w="115" w:type="dxa"/>
              <w:bottom w:w="43" w:type="dxa"/>
              <w:right w:w="115" w:type="dxa"/>
            </w:tcMar>
          </w:tcPr>
          <w:p w:rsidR="00663B83" w:rsidRPr="002E62B7" w:rsidRDefault="00663B83" w:rsidP="00610A59">
            <w:pPr>
              <w:pStyle w:val="PURBullet-Indented"/>
              <w:numPr>
                <w:ilvl w:val="0"/>
                <w:numId w:val="82"/>
              </w:numPr>
              <w:ind w:left="486" w:hanging="216"/>
            </w:pPr>
            <w:r w:rsidRPr="002E62B7">
              <w:t>Software Cliente Pleno do Microsoft Dynamics GP 2013 Windows.</w:t>
            </w:r>
          </w:p>
          <w:p w:rsidR="00663B83" w:rsidRPr="006F077C" w:rsidRDefault="00663B83" w:rsidP="00610A59">
            <w:pPr>
              <w:pStyle w:val="PURBullet-Indented"/>
              <w:numPr>
                <w:ilvl w:val="0"/>
                <w:numId w:val="82"/>
              </w:numPr>
              <w:ind w:left="486" w:hanging="216"/>
            </w:pPr>
            <w:r>
              <w:t>Software Cliente do Management Reporter Designer para Microsoft Dynamics GP 2013</w:t>
            </w:r>
          </w:p>
          <w:p w:rsidR="00663B83" w:rsidRPr="00F65089" w:rsidRDefault="00B82C66" w:rsidP="00610A59">
            <w:pPr>
              <w:pStyle w:val="PURBullet-Indented"/>
              <w:numPr>
                <w:ilvl w:val="0"/>
                <w:numId w:val="82"/>
              </w:numPr>
              <w:ind w:left="486" w:hanging="216"/>
            </w:pPr>
            <w:r>
              <w:t xml:space="preserve">Microsoft Dynamics GP 2013 Web Client </w:t>
            </w:r>
          </w:p>
        </w:tc>
      </w:tr>
      <w:tr w:rsidR="00663B83" w:rsidRPr="00E53E5B" w:rsidTr="007A4D2C">
        <w:tc>
          <w:tcPr>
            <w:tcW w:w="10750" w:type="dxa"/>
            <w:gridSpan w:val="2"/>
            <w:shd w:val="clear" w:color="auto" w:fill="FFFFFF"/>
            <w:tcMar>
              <w:top w:w="43" w:type="dxa"/>
              <w:left w:w="115" w:type="dxa"/>
              <w:bottom w:w="43" w:type="dxa"/>
              <w:right w:w="115" w:type="dxa"/>
            </w:tcMar>
          </w:tcPr>
          <w:p w:rsidR="00663B83" w:rsidRDefault="00663B83" w:rsidP="00B82C66">
            <w:pPr>
              <w:pStyle w:val="PURTableHeaderBlue"/>
            </w:pPr>
            <w:r>
              <w:t>Microsoft Dynamics NAV 2013 R2</w:t>
            </w:r>
          </w:p>
        </w:tc>
      </w:tr>
      <w:tr w:rsidR="00663B83" w:rsidRPr="00E53E5B" w:rsidTr="007A4D2C">
        <w:tc>
          <w:tcPr>
            <w:tcW w:w="10750" w:type="dxa"/>
            <w:gridSpan w:val="2"/>
            <w:shd w:val="clear" w:color="auto" w:fill="FFFFFF"/>
            <w:tcMar>
              <w:top w:w="43" w:type="dxa"/>
              <w:left w:w="115" w:type="dxa"/>
              <w:bottom w:w="43" w:type="dxa"/>
              <w:right w:w="115" w:type="dxa"/>
            </w:tcMar>
          </w:tcPr>
          <w:p w:rsidR="00663B83" w:rsidRPr="002E62B7" w:rsidRDefault="00663B83" w:rsidP="00610A59">
            <w:pPr>
              <w:pStyle w:val="PURBullet-Indented"/>
              <w:numPr>
                <w:ilvl w:val="0"/>
                <w:numId w:val="82"/>
              </w:numPr>
              <w:ind w:left="486" w:hanging="216"/>
            </w:pPr>
            <w:r w:rsidRPr="002E62B7">
              <w:t>Software Cliente Pleno do Microsoft Dynamics NAV 2013 R2 Windows.</w:t>
            </w:r>
          </w:p>
          <w:p w:rsidR="00663B83" w:rsidRPr="006F077C" w:rsidRDefault="00B82C66" w:rsidP="00610A59">
            <w:pPr>
              <w:pStyle w:val="PURBullet-Indented"/>
              <w:numPr>
                <w:ilvl w:val="0"/>
                <w:numId w:val="82"/>
              </w:numPr>
              <w:ind w:left="486" w:hanging="216"/>
            </w:pPr>
            <w:r>
              <w:t>Microsoft Dynamics NAV 2013 R2 Web Client</w:t>
            </w:r>
          </w:p>
          <w:p w:rsidR="00B82C66" w:rsidRPr="00B82C66" w:rsidRDefault="00B82C66" w:rsidP="00610A59">
            <w:pPr>
              <w:pStyle w:val="PURBullet-Indented"/>
              <w:numPr>
                <w:ilvl w:val="0"/>
                <w:numId w:val="82"/>
              </w:numPr>
              <w:ind w:left="486" w:hanging="216"/>
            </w:pPr>
            <w:r>
              <w:t>Microsoft Dynamics NAV 2013 R2 SharePoint Client</w:t>
            </w:r>
          </w:p>
        </w:tc>
      </w:tr>
      <w:tr w:rsidR="00663B83" w:rsidRPr="00E53E5B" w:rsidTr="007A4D2C">
        <w:tc>
          <w:tcPr>
            <w:tcW w:w="10750" w:type="dxa"/>
            <w:gridSpan w:val="2"/>
            <w:shd w:val="clear" w:color="auto" w:fill="FFFFFF"/>
            <w:tcMar>
              <w:top w:w="43" w:type="dxa"/>
              <w:left w:w="115" w:type="dxa"/>
              <w:bottom w:w="43" w:type="dxa"/>
              <w:right w:w="115" w:type="dxa"/>
            </w:tcMar>
          </w:tcPr>
          <w:p w:rsidR="00663B83" w:rsidRDefault="00663B83" w:rsidP="00050078">
            <w:pPr>
              <w:pStyle w:val="PURTableHeaderBlue"/>
            </w:pPr>
            <w:r>
              <w:t>Microsoft Dynamics SL 2011</w:t>
            </w:r>
          </w:p>
        </w:tc>
      </w:tr>
      <w:tr w:rsidR="00663B83" w:rsidRPr="004442F5" w:rsidTr="007A4D2C">
        <w:tc>
          <w:tcPr>
            <w:tcW w:w="10750" w:type="dxa"/>
            <w:gridSpan w:val="2"/>
            <w:shd w:val="clear" w:color="auto" w:fill="FFFFFF"/>
            <w:tcMar>
              <w:top w:w="43" w:type="dxa"/>
              <w:left w:w="115" w:type="dxa"/>
              <w:bottom w:w="43" w:type="dxa"/>
              <w:right w:w="115" w:type="dxa"/>
            </w:tcMar>
          </w:tcPr>
          <w:p w:rsidR="00663B83" w:rsidRPr="002E62B7" w:rsidRDefault="00663B83" w:rsidP="00610A59">
            <w:pPr>
              <w:pStyle w:val="PURBullet-Indented"/>
              <w:numPr>
                <w:ilvl w:val="0"/>
                <w:numId w:val="82"/>
              </w:numPr>
              <w:ind w:left="486" w:hanging="216"/>
            </w:pPr>
            <w:r w:rsidRPr="002E62B7">
              <w:t>Software Cliente Pleno DO Microsoft Dynamics SL 2011 Windows.</w:t>
            </w:r>
          </w:p>
          <w:p w:rsidR="00663B83" w:rsidRPr="002E62B7" w:rsidRDefault="00663B83" w:rsidP="00610A59">
            <w:pPr>
              <w:pStyle w:val="PURBullet-Indented"/>
              <w:numPr>
                <w:ilvl w:val="0"/>
                <w:numId w:val="82"/>
              </w:numPr>
              <w:ind w:left="486" w:hanging="216"/>
            </w:pPr>
            <w:r w:rsidRPr="002E62B7">
              <w:t>Software Cliente do Management Reporter Designer para Microsoft SL 2011</w:t>
            </w:r>
          </w:p>
          <w:p w:rsidR="00663B83" w:rsidRPr="00F65089" w:rsidRDefault="00663B83" w:rsidP="00610A59">
            <w:pPr>
              <w:pStyle w:val="PURBullet-Indented"/>
              <w:numPr>
                <w:ilvl w:val="0"/>
                <w:numId w:val="82"/>
              </w:numPr>
              <w:ind w:left="486" w:hanging="216"/>
              <w:rPr>
                <w:lang w:val="pt-BR"/>
              </w:rPr>
            </w:pPr>
            <w:r w:rsidRPr="002E62B7">
              <w:t>Conector</w:t>
            </w:r>
            <w:r w:rsidRPr="00F65089">
              <w:rPr>
                <w:lang w:val="pt-BR"/>
              </w:rPr>
              <w:t xml:space="preserve"> para Microsoft Dynamics SL 2011 para Dynamics CRM 2011</w:t>
            </w:r>
          </w:p>
        </w:tc>
      </w:tr>
      <w:tr w:rsidR="00663B83" w:rsidRPr="00E53E5B" w:rsidTr="007A4D2C">
        <w:tc>
          <w:tcPr>
            <w:tcW w:w="10750" w:type="dxa"/>
            <w:gridSpan w:val="2"/>
            <w:shd w:val="clear" w:color="auto" w:fill="FFFFFF"/>
            <w:tcMar>
              <w:top w:w="43" w:type="dxa"/>
              <w:left w:w="115" w:type="dxa"/>
              <w:bottom w:w="43" w:type="dxa"/>
              <w:right w:w="115" w:type="dxa"/>
            </w:tcMar>
          </w:tcPr>
          <w:p w:rsidR="00663B83" w:rsidRPr="00F975A7" w:rsidRDefault="00663B83" w:rsidP="00F44E81">
            <w:pPr>
              <w:pStyle w:val="PURTableHeaderBlue"/>
            </w:pPr>
            <w:r>
              <w:t>Project Server 2013</w:t>
            </w:r>
          </w:p>
        </w:tc>
      </w:tr>
      <w:tr w:rsidR="00663B83" w:rsidRPr="00E53E5B" w:rsidTr="007A4D2C">
        <w:tc>
          <w:tcPr>
            <w:tcW w:w="10750" w:type="dxa"/>
            <w:gridSpan w:val="2"/>
            <w:shd w:val="clear" w:color="auto" w:fill="FFFFFF"/>
            <w:tcMar>
              <w:top w:w="43" w:type="dxa"/>
              <w:left w:w="115" w:type="dxa"/>
              <w:bottom w:w="43" w:type="dxa"/>
              <w:right w:w="115" w:type="dxa"/>
            </w:tcMar>
          </w:tcPr>
          <w:p w:rsidR="00663B83" w:rsidRPr="00F975A7" w:rsidRDefault="00663B83" w:rsidP="00610A59">
            <w:pPr>
              <w:pStyle w:val="PURBullet-Indented"/>
              <w:numPr>
                <w:ilvl w:val="0"/>
                <w:numId w:val="82"/>
              </w:numPr>
              <w:ind w:left="486" w:hanging="216"/>
            </w:pPr>
            <w:r>
              <w:t>Software Development Kit (SDK)</w:t>
            </w:r>
          </w:p>
        </w:tc>
      </w:tr>
      <w:tr w:rsidR="00663B83" w:rsidRPr="00E53E5B" w:rsidTr="007A4D2C">
        <w:tc>
          <w:tcPr>
            <w:tcW w:w="10750" w:type="dxa"/>
            <w:gridSpan w:val="2"/>
            <w:shd w:val="clear" w:color="auto" w:fill="FFFFFF"/>
            <w:tcMar>
              <w:top w:w="43" w:type="dxa"/>
              <w:left w:w="115" w:type="dxa"/>
              <w:bottom w:w="43" w:type="dxa"/>
              <w:right w:w="115" w:type="dxa"/>
            </w:tcMar>
          </w:tcPr>
          <w:p w:rsidR="00663B83" w:rsidRPr="00F975A7" w:rsidRDefault="00663B83" w:rsidP="00F44E81">
            <w:pPr>
              <w:pStyle w:val="PURTableHeaderBlue"/>
            </w:pPr>
            <w:r>
              <w:t>SharePoint Server 2013</w:t>
            </w:r>
          </w:p>
        </w:tc>
      </w:tr>
      <w:tr w:rsidR="00663B83" w:rsidRPr="00E53E5B" w:rsidTr="007A4D2C">
        <w:tc>
          <w:tcPr>
            <w:tcW w:w="10750" w:type="dxa"/>
            <w:gridSpan w:val="2"/>
            <w:shd w:val="clear" w:color="auto" w:fill="FFFFFF"/>
            <w:tcMar>
              <w:top w:w="43" w:type="dxa"/>
              <w:left w:w="115" w:type="dxa"/>
              <w:bottom w:w="43" w:type="dxa"/>
              <w:right w:w="115" w:type="dxa"/>
            </w:tcMar>
          </w:tcPr>
          <w:p w:rsidR="005079C2" w:rsidRPr="005079C2" w:rsidRDefault="00663B83" w:rsidP="00610A59">
            <w:pPr>
              <w:pStyle w:val="PURBullet-Indented"/>
              <w:numPr>
                <w:ilvl w:val="0"/>
                <w:numId w:val="82"/>
              </w:numPr>
              <w:ind w:left="486" w:hanging="216"/>
            </w:pPr>
            <w:r>
              <w:t>Software Development Kit (SDK)</w:t>
            </w:r>
          </w:p>
        </w:tc>
      </w:tr>
      <w:tr w:rsidR="005079C2" w:rsidRPr="00E53E5B" w:rsidTr="007A4D2C">
        <w:tc>
          <w:tcPr>
            <w:tcW w:w="10750" w:type="dxa"/>
            <w:gridSpan w:val="2"/>
            <w:shd w:val="clear" w:color="auto" w:fill="FFFFFF"/>
            <w:tcMar>
              <w:top w:w="43" w:type="dxa"/>
              <w:left w:w="115" w:type="dxa"/>
              <w:bottom w:w="43" w:type="dxa"/>
              <w:right w:w="115" w:type="dxa"/>
            </w:tcMar>
          </w:tcPr>
          <w:p w:rsidR="005079C2" w:rsidRDefault="005079C2" w:rsidP="00F44E81">
            <w:pPr>
              <w:pStyle w:val="PURTableHeaderBlue"/>
            </w:pPr>
            <w:r>
              <w:t>SharePoint 2013 Hosting</w:t>
            </w:r>
          </w:p>
        </w:tc>
      </w:tr>
      <w:tr w:rsidR="005079C2" w:rsidRPr="00E53E5B" w:rsidTr="007A4D2C">
        <w:tc>
          <w:tcPr>
            <w:tcW w:w="10750" w:type="dxa"/>
            <w:gridSpan w:val="2"/>
            <w:shd w:val="clear" w:color="auto" w:fill="FFFFFF"/>
            <w:tcMar>
              <w:top w:w="43" w:type="dxa"/>
              <w:left w:w="115" w:type="dxa"/>
              <w:bottom w:w="43" w:type="dxa"/>
              <w:right w:w="115" w:type="dxa"/>
            </w:tcMar>
          </w:tcPr>
          <w:p w:rsidR="005079C2" w:rsidRDefault="005079C2" w:rsidP="00610A59">
            <w:pPr>
              <w:pStyle w:val="PURBullet-Indented"/>
              <w:numPr>
                <w:ilvl w:val="0"/>
                <w:numId w:val="82"/>
              </w:numPr>
              <w:ind w:left="486" w:hanging="216"/>
            </w:pPr>
            <w:r>
              <w:t>Software Development Kit (SDK)</w:t>
            </w:r>
          </w:p>
        </w:tc>
      </w:tr>
      <w:tr w:rsidR="000F2535" w:rsidRPr="00061749" w:rsidTr="007A4D2C">
        <w:tc>
          <w:tcPr>
            <w:tcW w:w="10750" w:type="dxa"/>
            <w:gridSpan w:val="2"/>
            <w:shd w:val="clear" w:color="auto" w:fill="FFFFFF"/>
            <w:tcMar>
              <w:top w:w="43" w:type="dxa"/>
              <w:left w:w="115" w:type="dxa"/>
              <w:bottom w:w="43" w:type="dxa"/>
              <w:right w:w="115" w:type="dxa"/>
            </w:tcMar>
          </w:tcPr>
          <w:p w:rsidR="000F2535" w:rsidRPr="00CD604F" w:rsidRDefault="000F2535" w:rsidP="005215C8">
            <w:pPr>
              <w:pStyle w:val="PURTableHeaderBlue"/>
            </w:pPr>
            <w:r>
              <w:t>SQL Server 2014 Standard, Enterprise, Web e Business Intelligence</w:t>
            </w:r>
          </w:p>
        </w:tc>
      </w:tr>
      <w:tr w:rsidR="000F2535" w:rsidRPr="00061749" w:rsidTr="007A4D2C">
        <w:tc>
          <w:tcPr>
            <w:tcW w:w="5915" w:type="dxa"/>
            <w:shd w:val="clear" w:color="auto" w:fill="FFFFFF"/>
            <w:tcMar>
              <w:top w:w="43" w:type="dxa"/>
              <w:left w:w="115" w:type="dxa"/>
              <w:bottom w:w="43" w:type="dxa"/>
              <w:right w:w="115" w:type="dxa"/>
            </w:tcMar>
          </w:tcPr>
          <w:p w:rsidR="000F2535" w:rsidRPr="00061749" w:rsidRDefault="007E5B60" w:rsidP="00610A59">
            <w:pPr>
              <w:pStyle w:val="PURBullet-Indented"/>
              <w:numPr>
                <w:ilvl w:val="0"/>
                <w:numId w:val="82"/>
              </w:numPr>
              <w:ind w:left="486" w:hanging="216"/>
            </w:pPr>
            <w:r>
              <w:t>Client Tools Connectivity</w:t>
            </w:r>
          </w:p>
        </w:tc>
        <w:tc>
          <w:tcPr>
            <w:tcW w:w="4835" w:type="dxa"/>
            <w:shd w:val="clear" w:color="auto" w:fill="FFFFFF"/>
          </w:tcPr>
          <w:p w:rsidR="007331A1" w:rsidRPr="00061749" w:rsidRDefault="0000799F" w:rsidP="00610A59">
            <w:pPr>
              <w:pStyle w:val="PURBullet-Indented"/>
              <w:numPr>
                <w:ilvl w:val="0"/>
                <w:numId w:val="82"/>
              </w:numPr>
              <w:ind w:left="486" w:hanging="216"/>
            </w:pPr>
            <w:r>
              <w:t>Componentes da Documentação</w:t>
            </w:r>
          </w:p>
        </w:tc>
      </w:tr>
      <w:tr w:rsidR="007331A1" w:rsidRPr="004442F5" w:rsidTr="007A4D2C">
        <w:tc>
          <w:tcPr>
            <w:tcW w:w="10750" w:type="dxa"/>
            <w:gridSpan w:val="2"/>
            <w:shd w:val="clear" w:color="auto" w:fill="FFFFFF"/>
            <w:tcMar>
              <w:top w:w="43" w:type="dxa"/>
              <w:left w:w="115" w:type="dxa"/>
              <w:bottom w:w="43" w:type="dxa"/>
              <w:right w:w="115" w:type="dxa"/>
            </w:tcMar>
          </w:tcPr>
          <w:p w:rsidR="007331A1" w:rsidRPr="00486EF8" w:rsidRDefault="007331A1" w:rsidP="00C245A7">
            <w:pPr>
              <w:pStyle w:val="PURTableHeaderBlue"/>
              <w:rPr>
                <w:lang w:val="fr-FR"/>
              </w:rPr>
            </w:pPr>
            <w:r w:rsidRPr="00F65089">
              <w:rPr>
                <w:lang w:val="fr-FR"/>
              </w:rPr>
              <w:t>System Center 2012 R2 Client Management Suite</w:t>
            </w:r>
          </w:p>
        </w:tc>
      </w:tr>
      <w:tr w:rsidR="007331A1" w:rsidRPr="00061749" w:rsidTr="007A4D2C">
        <w:tc>
          <w:tcPr>
            <w:tcW w:w="5915" w:type="dxa"/>
            <w:shd w:val="clear" w:color="auto" w:fill="FFFFFF"/>
            <w:tcMar>
              <w:top w:w="43" w:type="dxa"/>
              <w:left w:w="115" w:type="dxa"/>
              <w:bottom w:w="43" w:type="dxa"/>
              <w:right w:w="115" w:type="dxa"/>
            </w:tcMar>
          </w:tcPr>
          <w:p w:rsidR="007331A1" w:rsidRPr="006F077C" w:rsidRDefault="007331A1" w:rsidP="00610A59">
            <w:pPr>
              <w:pStyle w:val="PURBullet-Indented"/>
              <w:numPr>
                <w:ilvl w:val="0"/>
                <w:numId w:val="82"/>
              </w:numPr>
              <w:ind w:left="486" w:hanging="216"/>
            </w:pPr>
            <w:r>
              <w:t>Cliente do Configuration Manager</w:t>
            </w:r>
          </w:p>
          <w:p w:rsidR="007331A1" w:rsidRPr="006F077C" w:rsidRDefault="007331A1" w:rsidP="00610A59">
            <w:pPr>
              <w:pStyle w:val="PURBullet-Indented"/>
              <w:numPr>
                <w:ilvl w:val="0"/>
                <w:numId w:val="82"/>
              </w:numPr>
              <w:ind w:left="486" w:hanging="216"/>
            </w:pPr>
            <w:r>
              <w:t xml:space="preserve">Device Management Point </w:t>
            </w:r>
          </w:p>
          <w:p w:rsidR="007331A1" w:rsidRPr="006F077C" w:rsidRDefault="007331A1" w:rsidP="00610A59">
            <w:pPr>
              <w:pStyle w:val="PURBullet-Indented"/>
              <w:numPr>
                <w:ilvl w:val="0"/>
                <w:numId w:val="82"/>
              </w:numPr>
              <w:ind w:left="486" w:hanging="216"/>
            </w:pPr>
            <w:r>
              <w:t>Custom Updates Publishing Tool</w:t>
            </w:r>
          </w:p>
          <w:p w:rsidR="007331A1" w:rsidRPr="006F077C" w:rsidRDefault="007331A1" w:rsidP="00610A59">
            <w:pPr>
              <w:pStyle w:val="PURBullet-Indented"/>
              <w:numPr>
                <w:ilvl w:val="0"/>
                <w:numId w:val="82"/>
              </w:numPr>
              <w:ind w:left="486" w:hanging="216"/>
            </w:pPr>
            <w:r>
              <w:t>Distribution Point</w:t>
            </w:r>
          </w:p>
          <w:p w:rsidR="007331A1" w:rsidRPr="006F077C" w:rsidRDefault="007331A1" w:rsidP="00610A59">
            <w:pPr>
              <w:pStyle w:val="PURBullet-Indented"/>
              <w:numPr>
                <w:ilvl w:val="0"/>
                <w:numId w:val="82"/>
              </w:numPr>
              <w:ind w:left="486" w:hanging="216"/>
            </w:pPr>
            <w:r>
              <w:t>Fallback Status Point</w:t>
            </w:r>
          </w:p>
          <w:p w:rsidR="007331A1" w:rsidRPr="006F077C" w:rsidRDefault="007331A1" w:rsidP="00610A59">
            <w:pPr>
              <w:pStyle w:val="PURBullet-Indented"/>
              <w:numPr>
                <w:ilvl w:val="0"/>
                <w:numId w:val="82"/>
              </w:numPr>
              <w:ind w:left="486" w:hanging="216"/>
            </w:pPr>
            <w:r>
              <w:t>Inventory Tool for Microsoft Updates</w:t>
            </w:r>
          </w:p>
          <w:p w:rsidR="007331A1" w:rsidRPr="006F077C" w:rsidRDefault="007331A1" w:rsidP="00610A59">
            <w:pPr>
              <w:pStyle w:val="PURBullet-Indented"/>
              <w:numPr>
                <w:ilvl w:val="0"/>
                <w:numId w:val="82"/>
              </w:numPr>
              <w:ind w:left="486" w:hanging="216"/>
            </w:pPr>
            <w:r>
              <w:t>PXE Service Point</w:t>
            </w:r>
          </w:p>
          <w:p w:rsidR="007331A1" w:rsidRPr="006F077C" w:rsidRDefault="007331A1" w:rsidP="00610A59">
            <w:pPr>
              <w:pStyle w:val="PURBullet-Indented"/>
              <w:numPr>
                <w:ilvl w:val="0"/>
                <w:numId w:val="82"/>
              </w:numPr>
              <w:ind w:left="486" w:hanging="216"/>
            </w:pPr>
            <w:r>
              <w:t>Software Audit Collection Services</w:t>
            </w:r>
          </w:p>
          <w:p w:rsidR="007331A1" w:rsidRPr="006F077C" w:rsidRDefault="007331A1" w:rsidP="00610A59">
            <w:pPr>
              <w:pStyle w:val="PURBullet-Indented"/>
              <w:numPr>
                <w:ilvl w:val="0"/>
                <w:numId w:val="82"/>
              </w:numPr>
              <w:ind w:left="486" w:hanging="216"/>
            </w:pPr>
            <w:r>
              <w:t>Power Shell</w:t>
            </w:r>
          </w:p>
          <w:p w:rsidR="007331A1" w:rsidRPr="006F077C" w:rsidRDefault="007331A1" w:rsidP="00610A59">
            <w:pPr>
              <w:pStyle w:val="PURBullet-Indented"/>
              <w:numPr>
                <w:ilvl w:val="0"/>
                <w:numId w:val="82"/>
              </w:numPr>
              <w:ind w:left="486" w:hanging="216"/>
            </w:pPr>
            <w:r>
              <w:t>Business Intelligence Development Studio</w:t>
            </w:r>
          </w:p>
          <w:p w:rsidR="007331A1" w:rsidRPr="006F077C" w:rsidRDefault="007331A1" w:rsidP="00610A59">
            <w:pPr>
              <w:pStyle w:val="PURBullet-Indented"/>
              <w:numPr>
                <w:ilvl w:val="0"/>
                <w:numId w:val="82"/>
              </w:numPr>
              <w:ind w:left="486" w:hanging="216"/>
            </w:pPr>
            <w:r>
              <w:t>Legacy Components</w:t>
            </w:r>
          </w:p>
          <w:p w:rsidR="007331A1" w:rsidRPr="006F077C" w:rsidRDefault="007331A1" w:rsidP="00610A59">
            <w:pPr>
              <w:pStyle w:val="PURBullet-Indented"/>
              <w:numPr>
                <w:ilvl w:val="0"/>
                <w:numId w:val="82"/>
              </w:numPr>
              <w:ind w:left="486" w:hanging="216"/>
            </w:pPr>
            <w:r>
              <w:t>Notification Services Client Components</w:t>
            </w:r>
          </w:p>
          <w:p w:rsidR="007331A1" w:rsidRPr="006F077C" w:rsidRDefault="007331A1" w:rsidP="00610A59">
            <w:pPr>
              <w:pStyle w:val="PURBullet-Indented"/>
              <w:numPr>
                <w:ilvl w:val="0"/>
                <w:numId w:val="82"/>
              </w:numPr>
              <w:ind w:left="486" w:hanging="216"/>
            </w:pPr>
            <w:r>
              <w:t>Reporting Services Shared Tools</w:t>
            </w:r>
          </w:p>
          <w:p w:rsidR="007331A1" w:rsidRPr="006F077C" w:rsidRDefault="007331A1" w:rsidP="00610A59">
            <w:pPr>
              <w:pStyle w:val="PURBullet-Indented"/>
              <w:numPr>
                <w:ilvl w:val="0"/>
                <w:numId w:val="82"/>
              </w:numPr>
              <w:ind w:left="486" w:hanging="216"/>
            </w:pPr>
            <w:r>
              <w:t>Software Development Kit</w:t>
            </w:r>
          </w:p>
          <w:p w:rsidR="007331A1" w:rsidRPr="002E62B7" w:rsidRDefault="007331A1" w:rsidP="00610A59">
            <w:pPr>
              <w:pStyle w:val="PURBullet-Indented"/>
              <w:numPr>
                <w:ilvl w:val="0"/>
                <w:numId w:val="82"/>
              </w:numPr>
              <w:ind w:left="486" w:hanging="216"/>
            </w:pPr>
            <w:r w:rsidRPr="002E62B7">
              <w:t>Manuais Online do SQL Server 2008</w:t>
            </w:r>
          </w:p>
          <w:p w:rsidR="007331A1" w:rsidRPr="002E62B7" w:rsidRDefault="007331A1" w:rsidP="00610A59">
            <w:pPr>
              <w:pStyle w:val="PURBullet-Indented"/>
              <w:numPr>
                <w:ilvl w:val="0"/>
                <w:numId w:val="82"/>
              </w:numPr>
              <w:ind w:left="486" w:hanging="216"/>
            </w:pPr>
            <w:r w:rsidRPr="002E62B7">
              <w:t>Servidor de gerenciamento de data warehouse</w:t>
            </w:r>
          </w:p>
          <w:p w:rsidR="007331A1" w:rsidRPr="006F077C" w:rsidRDefault="007331A1" w:rsidP="00610A59">
            <w:pPr>
              <w:pStyle w:val="PURBullet-Indented"/>
              <w:numPr>
                <w:ilvl w:val="0"/>
                <w:numId w:val="82"/>
              </w:numPr>
              <w:ind w:left="486" w:hanging="216"/>
            </w:pPr>
            <w:r>
              <w:t>Console do Service Manager</w:t>
            </w:r>
          </w:p>
          <w:p w:rsidR="007331A1" w:rsidRPr="006F077C" w:rsidRDefault="007331A1" w:rsidP="00610A59">
            <w:pPr>
              <w:pStyle w:val="PURBullet-Indented"/>
              <w:numPr>
                <w:ilvl w:val="0"/>
                <w:numId w:val="82"/>
              </w:numPr>
              <w:ind w:left="486" w:hanging="216"/>
            </w:pPr>
            <w:r>
              <w:t>Avicode Incident Snapshot Utility</w:t>
            </w:r>
          </w:p>
          <w:p w:rsidR="007331A1" w:rsidRPr="006F077C" w:rsidRDefault="007331A1" w:rsidP="00610A59">
            <w:pPr>
              <w:pStyle w:val="PURBullet-Indented"/>
              <w:numPr>
                <w:ilvl w:val="0"/>
                <w:numId w:val="82"/>
              </w:numPr>
              <w:ind w:left="486" w:hanging="216"/>
            </w:pPr>
            <w:r>
              <w:t>AVIcode Intercept Agent</w:t>
            </w:r>
          </w:p>
          <w:p w:rsidR="007331A1" w:rsidRPr="002E62B7" w:rsidRDefault="007331A1" w:rsidP="00610A59">
            <w:pPr>
              <w:pStyle w:val="PURBullet-Indented"/>
              <w:numPr>
                <w:ilvl w:val="0"/>
                <w:numId w:val="82"/>
              </w:numPr>
              <w:ind w:left="486" w:hanging="216"/>
            </w:pPr>
            <w:r w:rsidRPr="002E62B7">
              <w:t>Plug-in Visual Studio do AVIcode Intercept</w:t>
            </w:r>
          </w:p>
          <w:p w:rsidR="007331A1" w:rsidRPr="006F077C" w:rsidRDefault="007331A1" w:rsidP="00610A59">
            <w:pPr>
              <w:pStyle w:val="PURBullet-Indented"/>
              <w:numPr>
                <w:ilvl w:val="0"/>
                <w:numId w:val="82"/>
              </w:numPr>
              <w:ind w:left="486" w:hanging="216"/>
            </w:pPr>
            <w:r>
              <w:t>AVIcode SharePoint Application Cartridge</w:t>
            </w:r>
          </w:p>
          <w:p w:rsidR="007331A1" w:rsidRPr="006F077C" w:rsidRDefault="007331A1" w:rsidP="00610A59">
            <w:pPr>
              <w:pStyle w:val="PURBullet-Indented"/>
              <w:numPr>
                <w:ilvl w:val="0"/>
                <w:numId w:val="82"/>
              </w:numPr>
              <w:ind w:left="486" w:hanging="216"/>
            </w:pPr>
            <w:r>
              <w:t>AVIcode Advisor 5.7</w:t>
            </w:r>
          </w:p>
          <w:p w:rsidR="007331A1" w:rsidRPr="002E62B7" w:rsidRDefault="007331A1" w:rsidP="00610A59">
            <w:pPr>
              <w:pStyle w:val="PURBullet-Indented"/>
              <w:numPr>
                <w:ilvl w:val="0"/>
                <w:numId w:val="82"/>
              </w:numPr>
              <w:ind w:left="486" w:hanging="216"/>
            </w:pPr>
            <w:r w:rsidRPr="002E62B7">
              <w:t>AVIcode Intercept uX Management Pack para Operations Manager 2007</w:t>
            </w:r>
          </w:p>
          <w:p w:rsidR="007331A1" w:rsidRPr="006F077C" w:rsidRDefault="007331A1" w:rsidP="00610A59">
            <w:pPr>
              <w:pStyle w:val="PURBullet-Indented"/>
              <w:numPr>
                <w:ilvl w:val="0"/>
                <w:numId w:val="82"/>
              </w:numPr>
              <w:ind w:left="486" w:hanging="216"/>
            </w:pPr>
            <w:r>
              <w:lastRenderedPageBreak/>
              <w:t>AVIcode SharePoint Application Management Pack para Operations Manager 2007</w:t>
            </w:r>
          </w:p>
          <w:p w:rsidR="007331A1" w:rsidRPr="006F077C" w:rsidRDefault="007331A1" w:rsidP="00610A59">
            <w:pPr>
              <w:pStyle w:val="PURBullet-Indented"/>
              <w:numPr>
                <w:ilvl w:val="0"/>
                <w:numId w:val="82"/>
              </w:numPr>
              <w:ind w:left="486" w:hanging="216"/>
            </w:pPr>
            <w:r>
              <w:t>Quick Integration Kit</w:t>
            </w:r>
          </w:p>
          <w:p w:rsidR="007331A1" w:rsidRPr="006F077C" w:rsidRDefault="007331A1" w:rsidP="00610A59">
            <w:pPr>
              <w:pStyle w:val="PURBullet-Indented"/>
              <w:numPr>
                <w:ilvl w:val="0"/>
                <w:numId w:val="82"/>
              </w:numPr>
              <w:ind w:left="486" w:hanging="216"/>
            </w:pPr>
            <w:r>
              <w:t>Opalis Integration Server 6.2.2 SP1</w:t>
            </w:r>
          </w:p>
          <w:p w:rsidR="007331A1" w:rsidRPr="00F65089" w:rsidRDefault="007331A1" w:rsidP="00610A59">
            <w:pPr>
              <w:pStyle w:val="PURBullet-Indented"/>
              <w:numPr>
                <w:ilvl w:val="0"/>
                <w:numId w:val="82"/>
              </w:numPr>
              <w:ind w:left="486" w:hanging="216"/>
              <w:rPr>
                <w:lang w:val="pt-BR"/>
              </w:rPr>
            </w:pPr>
            <w:r w:rsidRPr="002E62B7">
              <w:t>Linha de Comando</w:t>
            </w:r>
            <w:r w:rsidRPr="00F65089">
              <w:rPr>
                <w:lang w:val="pt-BR"/>
              </w:rPr>
              <w:t xml:space="preserve"> Remota do Data Protection Manager</w:t>
            </w:r>
          </w:p>
        </w:tc>
        <w:tc>
          <w:tcPr>
            <w:tcW w:w="4835" w:type="dxa"/>
            <w:shd w:val="clear" w:color="auto" w:fill="FFFFFF"/>
          </w:tcPr>
          <w:p w:rsidR="007331A1" w:rsidRPr="006F077C" w:rsidRDefault="007331A1" w:rsidP="00610A59">
            <w:pPr>
              <w:pStyle w:val="PURBullet-Indented"/>
              <w:numPr>
                <w:ilvl w:val="0"/>
                <w:numId w:val="82"/>
              </w:numPr>
              <w:ind w:left="486" w:hanging="216"/>
            </w:pPr>
            <w:r>
              <w:lastRenderedPageBreak/>
              <w:t xml:space="preserve">Management Point </w:t>
            </w:r>
          </w:p>
          <w:p w:rsidR="007331A1" w:rsidRPr="006F077C" w:rsidRDefault="007331A1" w:rsidP="00610A59">
            <w:pPr>
              <w:pStyle w:val="PURBullet-Indented"/>
              <w:numPr>
                <w:ilvl w:val="0"/>
                <w:numId w:val="82"/>
              </w:numPr>
              <w:ind w:left="486" w:hanging="216"/>
            </w:pPr>
            <w:r>
              <w:t xml:space="preserve">Reporting Point </w:t>
            </w:r>
          </w:p>
          <w:p w:rsidR="007331A1" w:rsidRPr="006F077C" w:rsidRDefault="007331A1" w:rsidP="00610A59">
            <w:pPr>
              <w:pStyle w:val="PURBullet-Indented"/>
              <w:numPr>
                <w:ilvl w:val="0"/>
                <w:numId w:val="82"/>
              </w:numPr>
              <w:ind w:left="486" w:hanging="216"/>
            </w:pPr>
            <w:r>
              <w:t>Secondary Site Server</w:t>
            </w:r>
          </w:p>
          <w:p w:rsidR="007331A1" w:rsidRPr="006F077C" w:rsidRDefault="007331A1" w:rsidP="00610A59">
            <w:pPr>
              <w:pStyle w:val="PURBullet-Indented"/>
              <w:numPr>
                <w:ilvl w:val="0"/>
                <w:numId w:val="82"/>
              </w:numPr>
              <w:ind w:left="486" w:hanging="216"/>
            </w:pPr>
            <w:r>
              <w:t>Server Locator Point</w:t>
            </w:r>
          </w:p>
          <w:p w:rsidR="007331A1" w:rsidRPr="006F077C" w:rsidRDefault="007331A1" w:rsidP="00610A59">
            <w:pPr>
              <w:pStyle w:val="PURBullet-Indented"/>
              <w:numPr>
                <w:ilvl w:val="0"/>
                <w:numId w:val="82"/>
              </w:numPr>
              <w:ind w:left="486" w:hanging="216"/>
            </w:pPr>
            <w:r>
              <w:t>Software Update Point</w:t>
            </w:r>
          </w:p>
          <w:p w:rsidR="007331A1" w:rsidRPr="006F077C" w:rsidRDefault="007331A1" w:rsidP="00610A59">
            <w:pPr>
              <w:pStyle w:val="PURBullet-Indented"/>
              <w:numPr>
                <w:ilvl w:val="0"/>
                <w:numId w:val="82"/>
              </w:numPr>
              <w:ind w:left="486" w:hanging="216"/>
            </w:pPr>
            <w:r>
              <w:t>State Migration Point</w:t>
            </w:r>
          </w:p>
          <w:p w:rsidR="007331A1" w:rsidRPr="006F077C" w:rsidRDefault="007331A1" w:rsidP="00610A59">
            <w:pPr>
              <w:pStyle w:val="PURBullet-Indented"/>
              <w:numPr>
                <w:ilvl w:val="0"/>
                <w:numId w:val="82"/>
              </w:numPr>
              <w:ind w:left="486" w:hanging="216"/>
            </w:pPr>
            <w:r>
              <w:t>System Health Validator Point</w:t>
            </w:r>
          </w:p>
          <w:p w:rsidR="007331A1" w:rsidRPr="006F077C" w:rsidRDefault="007331A1" w:rsidP="00610A59">
            <w:pPr>
              <w:pStyle w:val="PURBullet-Indented"/>
              <w:numPr>
                <w:ilvl w:val="0"/>
                <w:numId w:val="82"/>
              </w:numPr>
              <w:ind w:left="486" w:hanging="216"/>
            </w:pPr>
            <w:r>
              <w:t>Out of Band Service Point</w:t>
            </w:r>
          </w:p>
          <w:p w:rsidR="007331A1" w:rsidRPr="006F077C" w:rsidRDefault="007331A1" w:rsidP="00610A59">
            <w:pPr>
              <w:pStyle w:val="PURBullet-Indented"/>
              <w:numPr>
                <w:ilvl w:val="0"/>
                <w:numId w:val="82"/>
              </w:numPr>
              <w:ind w:left="486" w:hanging="216"/>
            </w:pPr>
            <w:r>
              <w:t>Connector Framework</w:t>
            </w:r>
          </w:p>
          <w:p w:rsidR="007331A1" w:rsidRPr="006F077C" w:rsidRDefault="007331A1" w:rsidP="00610A59">
            <w:pPr>
              <w:pStyle w:val="PURBullet-Indented"/>
              <w:numPr>
                <w:ilvl w:val="0"/>
                <w:numId w:val="82"/>
              </w:numPr>
              <w:ind w:left="486" w:hanging="216"/>
            </w:pPr>
            <w:r>
              <w:t>Analysis Services Shared Tools</w:t>
            </w:r>
          </w:p>
          <w:p w:rsidR="007331A1" w:rsidRPr="006F077C" w:rsidRDefault="007331A1" w:rsidP="00610A59">
            <w:pPr>
              <w:pStyle w:val="PURBullet-Indented"/>
              <w:numPr>
                <w:ilvl w:val="0"/>
                <w:numId w:val="82"/>
              </w:numPr>
              <w:ind w:left="486" w:hanging="216"/>
            </w:pPr>
            <w:r>
              <w:t>Connectivity Components</w:t>
            </w:r>
          </w:p>
          <w:p w:rsidR="007331A1" w:rsidRPr="006F077C" w:rsidRDefault="007331A1" w:rsidP="00610A59">
            <w:pPr>
              <w:pStyle w:val="PURBullet-Indented"/>
              <w:numPr>
                <w:ilvl w:val="0"/>
                <w:numId w:val="82"/>
              </w:numPr>
              <w:ind w:left="486" w:hanging="216"/>
            </w:pPr>
            <w:r>
              <w:t>Management Tools</w:t>
            </w:r>
          </w:p>
          <w:p w:rsidR="007331A1" w:rsidRPr="006F077C" w:rsidRDefault="007331A1" w:rsidP="00610A59">
            <w:pPr>
              <w:pStyle w:val="PURBullet-Indented"/>
              <w:numPr>
                <w:ilvl w:val="0"/>
                <w:numId w:val="82"/>
              </w:numPr>
              <w:ind w:left="486" w:hanging="216"/>
            </w:pPr>
            <w:r>
              <w:t>Reporting Services Report Manager</w:t>
            </w:r>
          </w:p>
          <w:p w:rsidR="007331A1" w:rsidRPr="006F077C" w:rsidRDefault="007331A1" w:rsidP="00610A59">
            <w:pPr>
              <w:pStyle w:val="PURBullet-Indented"/>
              <w:numPr>
                <w:ilvl w:val="0"/>
                <w:numId w:val="82"/>
              </w:numPr>
              <w:ind w:left="486" w:hanging="216"/>
            </w:pPr>
            <w:r>
              <w:t>SQL Server 2008 Shared Tools</w:t>
            </w:r>
          </w:p>
          <w:p w:rsidR="007331A1" w:rsidRPr="006F077C" w:rsidRDefault="007331A1" w:rsidP="00610A59">
            <w:pPr>
              <w:pStyle w:val="PURBullet-Indented"/>
              <w:numPr>
                <w:ilvl w:val="0"/>
                <w:numId w:val="82"/>
              </w:numPr>
              <w:ind w:left="486" w:hanging="216"/>
            </w:pPr>
            <w:r>
              <w:t>SQLXML Client Features</w:t>
            </w:r>
          </w:p>
          <w:p w:rsidR="007331A1" w:rsidRPr="006F077C" w:rsidRDefault="007331A1" w:rsidP="00610A59">
            <w:pPr>
              <w:pStyle w:val="PURBullet-Indented"/>
              <w:numPr>
                <w:ilvl w:val="0"/>
                <w:numId w:val="82"/>
              </w:numPr>
              <w:ind w:left="486" w:hanging="216"/>
            </w:pPr>
            <w:r>
              <w:t>SQL Server Mobile Server Tools</w:t>
            </w:r>
          </w:p>
          <w:p w:rsidR="007331A1" w:rsidRPr="002E62B7" w:rsidRDefault="007331A1" w:rsidP="00610A59">
            <w:pPr>
              <w:pStyle w:val="PURBullet-Indented"/>
              <w:numPr>
                <w:ilvl w:val="0"/>
                <w:numId w:val="82"/>
              </w:numPr>
              <w:ind w:left="486" w:hanging="216"/>
            </w:pPr>
            <w:r w:rsidRPr="002E62B7">
              <w:t>Banco de dados de data warehouse</w:t>
            </w:r>
          </w:p>
          <w:p w:rsidR="007331A1" w:rsidRPr="006F077C" w:rsidRDefault="007331A1" w:rsidP="00610A59">
            <w:pPr>
              <w:pStyle w:val="PURBullet-Indented"/>
              <w:numPr>
                <w:ilvl w:val="0"/>
                <w:numId w:val="82"/>
              </w:numPr>
              <w:ind w:left="486" w:hanging="216"/>
            </w:pPr>
            <w:r>
              <w:t>Self-service portal</w:t>
            </w:r>
          </w:p>
          <w:p w:rsidR="007331A1" w:rsidRPr="006F077C" w:rsidRDefault="007331A1" w:rsidP="00610A59">
            <w:pPr>
              <w:pStyle w:val="PURBullet-Indented"/>
              <w:numPr>
                <w:ilvl w:val="0"/>
                <w:numId w:val="82"/>
              </w:numPr>
              <w:ind w:left="486" w:hanging="216"/>
            </w:pPr>
            <w:r>
              <w:t>AVIcode Incident Upload Utility</w:t>
            </w:r>
          </w:p>
          <w:p w:rsidR="007331A1" w:rsidRPr="006F077C" w:rsidRDefault="007331A1" w:rsidP="00610A59">
            <w:pPr>
              <w:pStyle w:val="PURBullet-Indented"/>
              <w:numPr>
                <w:ilvl w:val="0"/>
                <w:numId w:val="82"/>
              </w:numPr>
              <w:ind w:left="486" w:hanging="216"/>
            </w:pPr>
            <w:r>
              <w:t>AVIcode Intercept SE-Viewer</w:t>
            </w:r>
          </w:p>
          <w:p w:rsidR="007331A1" w:rsidRPr="006F077C" w:rsidRDefault="007331A1" w:rsidP="00610A59">
            <w:pPr>
              <w:pStyle w:val="PURBullet-Indented"/>
              <w:numPr>
                <w:ilvl w:val="0"/>
                <w:numId w:val="82"/>
              </w:numPr>
              <w:ind w:left="486" w:hanging="216"/>
            </w:pPr>
            <w:r>
              <w:t>AVIcode BizTalk Application Cartridge</w:t>
            </w:r>
          </w:p>
          <w:p w:rsidR="007331A1" w:rsidRPr="006F077C" w:rsidRDefault="007331A1" w:rsidP="00610A59">
            <w:pPr>
              <w:pStyle w:val="PURBullet-Indented"/>
              <w:numPr>
                <w:ilvl w:val="0"/>
                <w:numId w:val="82"/>
              </w:numPr>
              <w:ind w:left="486" w:hanging="216"/>
            </w:pPr>
            <w:r>
              <w:t>AVIcode Reporting Services Cartridge</w:t>
            </w:r>
          </w:p>
          <w:p w:rsidR="007331A1" w:rsidRPr="002E62B7" w:rsidRDefault="007331A1" w:rsidP="00610A59">
            <w:pPr>
              <w:pStyle w:val="PURBullet-Indented"/>
              <w:numPr>
                <w:ilvl w:val="0"/>
                <w:numId w:val="82"/>
              </w:numPr>
              <w:ind w:left="486" w:hanging="216"/>
            </w:pPr>
            <w:r w:rsidRPr="002E62B7">
              <w:t>AVIcode .NET Enterprise Management Pack 5.7 para Operations Manager 2007</w:t>
            </w:r>
          </w:p>
          <w:p w:rsidR="007331A1" w:rsidRPr="006F077C" w:rsidRDefault="007331A1" w:rsidP="00610A59">
            <w:pPr>
              <w:pStyle w:val="PURBullet-Indented"/>
              <w:numPr>
                <w:ilvl w:val="0"/>
                <w:numId w:val="82"/>
              </w:numPr>
              <w:ind w:left="486" w:hanging="216"/>
            </w:pPr>
            <w:r>
              <w:lastRenderedPageBreak/>
              <w:t>AVIcode BizTalk Application Management Pack para Operations Manager 2007</w:t>
            </w:r>
          </w:p>
          <w:p w:rsidR="007331A1" w:rsidRPr="006F077C" w:rsidRDefault="007331A1" w:rsidP="00610A59">
            <w:pPr>
              <w:pStyle w:val="PURBullet-Indented"/>
              <w:numPr>
                <w:ilvl w:val="0"/>
                <w:numId w:val="82"/>
              </w:numPr>
              <w:ind w:left="486" w:hanging="216"/>
            </w:pPr>
            <w:r>
              <w:t>AVIcode Reporting Services Management Pack para Operations Manager 2007Opalis Integration Server</w:t>
            </w:r>
          </w:p>
          <w:p w:rsidR="007331A1" w:rsidRPr="006F077C" w:rsidRDefault="007331A1" w:rsidP="00610A59">
            <w:pPr>
              <w:pStyle w:val="PURBullet-Indented"/>
              <w:numPr>
                <w:ilvl w:val="0"/>
                <w:numId w:val="82"/>
              </w:numPr>
              <w:ind w:left="486" w:hanging="216"/>
            </w:pPr>
            <w:r>
              <w:t>Opalis Operator Console Installer</w:t>
            </w:r>
          </w:p>
          <w:p w:rsidR="007331A1" w:rsidRPr="00061749" w:rsidRDefault="007331A1" w:rsidP="00610A59">
            <w:pPr>
              <w:pStyle w:val="PURBullet-Indented"/>
              <w:numPr>
                <w:ilvl w:val="0"/>
                <w:numId w:val="82"/>
              </w:numPr>
              <w:ind w:left="486" w:hanging="216"/>
            </w:pPr>
            <w:r>
              <w:t>Agente do Data Protection Manager 2010</w:t>
            </w:r>
          </w:p>
        </w:tc>
      </w:tr>
      <w:tr w:rsidR="007331A1" w:rsidRPr="00061749" w:rsidTr="007A4D2C">
        <w:tc>
          <w:tcPr>
            <w:tcW w:w="10750" w:type="dxa"/>
            <w:gridSpan w:val="2"/>
            <w:shd w:val="clear" w:color="auto" w:fill="FFFFFF"/>
            <w:tcMar>
              <w:top w:w="43" w:type="dxa"/>
              <w:left w:w="115" w:type="dxa"/>
              <w:bottom w:w="43" w:type="dxa"/>
              <w:right w:w="115" w:type="dxa"/>
            </w:tcMar>
          </w:tcPr>
          <w:p w:rsidR="007331A1" w:rsidRPr="00CD604F" w:rsidRDefault="007331A1" w:rsidP="00C245A7">
            <w:pPr>
              <w:pStyle w:val="PURTableHeaderBlue"/>
            </w:pPr>
            <w:r>
              <w:lastRenderedPageBreak/>
              <w:t>System Center 2012 R2 Configuration Manager</w:t>
            </w:r>
          </w:p>
        </w:tc>
      </w:tr>
      <w:tr w:rsidR="007331A1" w:rsidRPr="00061749" w:rsidTr="007A4D2C">
        <w:tc>
          <w:tcPr>
            <w:tcW w:w="5915" w:type="dxa"/>
            <w:shd w:val="clear" w:color="auto" w:fill="FFFFFF"/>
            <w:tcMar>
              <w:top w:w="43" w:type="dxa"/>
              <w:left w:w="115" w:type="dxa"/>
              <w:bottom w:w="43" w:type="dxa"/>
              <w:right w:w="115" w:type="dxa"/>
            </w:tcMar>
          </w:tcPr>
          <w:p w:rsidR="007331A1" w:rsidRPr="006F077C" w:rsidRDefault="007331A1" w:rsidP="00610A59">
            <w:pPr>
              <w:pStyle w:val="PURBullet-Indented"/>
              <w:numPr>
                <w:ilvl w:val="0"/>
                <w:numId w:val="82"/>
              </w:numPr>
              <w:ind w:left="486" w:hanging="216"/>
            </w:pPr>
            <w:r>
              <w:t>Cliente do Configuration Manager</w:t>
            </w:r>
          </w:p>
          <w:p w:rsidR="007331A1" w:rsidRPr="006F077C" w:rsidRDefault="007331A1" w:rsidP="00610A59">
            <w:pPr>
              <w:pStyle w:val="PURBullet-Indented"/>
              <w:numPr>
                <w:ilvl w:val="0"/>
                <w:numId w:val="82"/>
              </w:numPr>
              <w:ind w:left="486" w:hanging="216"/>
            </w:pPr>
            <w:r>
              <w:t>Device Management Point</w:t>
            </w:r>
          </w:p>
          <w:p w:rsidR="007331A1" w:rsidRPr="006F077C" w:rsidRDefault="007331A1" w:rsidP="00610A59">
            <w:pPr>
              <w:pStyle w:val="PURBullet-Indented"/>
              <w:numPr>
                <w:ilvl w:val="0"/>
                <w:numId w:val="82"/>
              </w:numPr>
              <w:ind w:left="486" w:hanging="216"/>
            </w:pPr>
            <w:r>
              <w:t>Custom Updates Publishing Tool</w:t>
            </w:r>
          </w:p>
          <w:p w:rsidR="007331A1" w:rsidRPr="006F077C" w:rsidRDefault="007331A1" w:rsidP="00610A59">
            <w:pPr>
              <w:pStyle w:val="PURBullet-Indented"/>
              <w:numPr>
                <w:ilvl w:val="0"/>
                <w:numId w:val="82"/>
              </w:numPr>
              <w:ind w:left="486" w:hanging="216"/>
            </w:pPr>
            <w:r>
              <w:t>Distribution Point</w:t>
            </w:r>
          </w:p>
          <w:p w:rsidR="007331A1" w:rsidRPr="006F077C" w:rsidRDefault="007331A1" w:rsidP="00610A59">
            <w:pPr>
              <w:pStyle w:val="PURBullet-Indented"/>
              <w:numPr>
                <w:ilvl w:val="0"/>
                <w:numId w:val="82"/>
              </w:numPr>
              <w:ind w:left="486" w:hanging="216"/>
            </w:pPr>
            <w:r>
              <w:t>Fallback Status Point</w:t>
            </w:r>
          </w:p>
          <w:p w:rsidR="007331A1" w:rsidRPr="006F077C" w:rsidRDefault="007331A1" w:rsidP="00610A59">
            <w:pPr>
              <w:pStyle w:val="PURBullet-Indented"/>
              <w:numPr>
                <w:ilvl w:val="0"/>
                <w:numId w:val="82"/>
              </w:numPr>
              <w:ind w:left="486" w:hanging="216"/>
            </w:pPr>
            <w:r>
              <w:t>Inventory Tool for Microsoft Updates</w:t>
            </w:r>
          </w:p>
          <w:p w:rsidR="007331A1" w:rsidRPr="006F077C" w:rsidRDefault="007331A1" w:rsidP="00610A59">
            <w:pPr>
              <w:pStyle w:val="PURBullet-Indented"/>
              <w:numPr>
                <w:ilvl w:val="0"/>
                <w:numId w:val="82"/>
              </w:numPr>
              <w:ind w:left="486" w:hanging="216"/>
            </w:pPr>
            <w:r>
              <w:t>PXE Service Point</w:t>
            </w:r>
          </w:p>
          <w:p w:rsidR="007331A1" w:rsidRPr="006F077C" w:rsidRDefault="007331A1" w:rsidP="00610A59">
            <w:pPr>
              <w:pStyle w:val="PURBullet-Indented"/>
              <w:numPr>
                <w:ilvl w:val="0"/>
                <w:numId w:val="82"/>
              </w:numPr>
              <w:ind w:left="486" w:hanging="216"/>
            </w:pPr>
            <w:r>
              <w:t>Management Point</w:t>
            </w:r>
          </w:p>
          <w:p w:rsidR="007331A1" w:rsidRPr="006F077C" w:rsidRDefault="007331A1" w:rsidP="00610A59">
            <w:pPr>
              <w:pStyle w:val="PURBullet-Indented"/>
              <w:numPr>
                <w:ilvl w:val="0"/>
                <w:numId w:val="82"/>
              </w:numPr>
              <w:ind w:left="486" w:hanging="216"/>
            </w:pPr>
            <w:r>
              <w:t>Virtual Machine Manager Agent</w:t>
            </w:r>
          </w:p>
          <w:p w:rsidR="007331A1" w:rsidRPr="006F077C" w:rsidRDefault="007331A1" w:rsidP="00610A59">
            <w:pPr>
              <w:pStyle w:val="PURBullet-Indented"/>
              <w:numPr>
                <w:ilvl w:val="0"/>
                <w:numId w:val="82"/>
              </w:numPr>
              <w:ind w:left="486" w:hanging="216"/>
            </w:pPr>
            <w:r>
              <w:t>Console do Administrador</w:t>
            </w:r>
          </w:p>
          <w:p w:rsidR="007331A1" w:rsidRPr="006F077C" w:rsidRDefault="007331A1" w:rsidP="00610A59">
            <w:pPr>
              <w:pStyle w:val="PURBullet-Indented"/>
              <w:numPr>
                <w:ilvl w:val="0"/>
                <w:numId w:val="82"/>
              </w:numPr>
              <w:ind w:left="486" w:hanging="216"/>
            </w:pPr>
            <w:r>
              <w:t>VMRC Client</w:t>
            </w:r>
          </w:p>
          <w:p w:rsidR="007331A1" w:rsidRPr="006F077C" w:rsidRDefault="007331A1" w:rsidP="00610A59">
            <w:pPr>
              <w:pStyle w:val="PURBullet-Indented"/>
              <w:numPr>
                <w:ilvl w:val="0"/>
                <w:numId w:val="82"/>
              </w:numPr>
              <w:ind w:left="486" w:hanging="216"/>
            </w:pPr>
            <w:r>
              <w:t>Software Audit Collection Services</w:t>
            </w:r>
          </w:p>
          <w:p w:rsidR="007331A1" w:rsidRPr="006F077C" w:rsidRDefault="007331A1" w:rsidP="00610A59">
            <w:pPr>
              <w:pStyle w:val="PURBullet-Indented"/>
              <w:numPr>
                <w:ilvl w:val="0"/>
                <w:numId w:val="82"/>
              </w:numPr>
              <w:ind w:left="486" w:hanging="216"/>
            </w:pPr>
            <w:r>
              <w:t>Power Shell</w:t>
            </w:r>
          </w:p>
          <w:p w:rsidR="007331A1" w:rsidRPr="006F077C" w:rsidRDefault="007331A1" w:rsidP="00610A59">
            <w:pPr>
              <w:pStyle w:val="PURBullet-Indented"/>
              <w:numPr>
                <w:ilvl w:val="0"/>
                <w:numId w:val="82"/>
              </w:numPr>
              <w:ind w:left="486" w:hanging="216"/>
            </w:pPr>
            <w:r>
              <w:t>Business Intelligence Development Studio</w:t>
            </w:r>
          </w:p>
          <w:p w:rsidR="007331A1" w:rsidRPr="006F077C" w:rsidRDefault="007331A1" w:rsidP="00610A59">
            <w:pPr>
              <w:pStyle w:val="PURBullet-Indented"/>
              <w:numPr>
                <w:ilvl w:val="0"/>
                <w:numId w:val="82"/>
              </w:numPr>
              <w:ind w:left="486" w:hanging="216"/>
            </w:pPr>
            <w:r>
              <w:t>Legacy Components</w:t>
            </w:r>
          </w:p>
          <w:p w:rsidR="007331A1" w:rsidRPr="006F077C" w:rsidRDefault="007331A1" w:rsidP="00610A59">
            <w:pPr>
              <w:pStyle w:val="PURBullet-Indented"/>
              <w:numPr>
                <w:ilvl w:val="0"/>
                <w:numId w:val="82"/>
              </w:numPr>
              <w:ind w:left="486" w:hanging="216"/>
            </w:pPr>
            <w:r>
              <w:t>Notification Services Client Components</w:t>
            </w:r>
          </w:p>
          <w:p w:rsidR="007331A1" w:rsidRPr="006F077C" w:rsidRDefault="007331A1" w:rsidP="00610A59">
            <w:pPr>
              <w:pStyle w:val="PURBullet-Indented"/>
              <w:numPr>
                <w:ilvl w:val="0"/>
                <w:numId w:val="82"/>
              </w:numPr>
              <w:ind w:left="486" w:hanging="216"/>
            </w:pPr>
            <w:r>
              <w:t>Reporting Services Shared Tools</w:t>
            </w:r>
          </w:p>
          <w:p w:rsidR="007331A1" w:rsidRPr="006F077C" w:rsidRDefault="007331A1" w:rsidP="00610A59">
            <w:pPr>
              <w:pStyle w:val="PURBullet-Indented"/>
              <w:numPr>
                <w:ilvl w:val="0"/>
                <w:numId w:val="82"/>
              </w:numPr>
              <w:ind w:left="486" w:hanging="216"/>
            </w:pPr>
            <w:r>
              <w:t>Software Development Kit</w:t>
            </w:r>
          </w:p>
          <w:p w:rsidR="007331A1" w:rsidRPr="00F65089" w:rsidRDefault="007331A1" w:rsidP="00610A59">
            <w:pPr>
              <w:pStyle w:val="PURBullet-Indented"/>
              <w:numPr>
                <w:ilvl w:val="0"/>
                <w:numId w:val="82"/>
              </w:numPr>
              <w:ind w:left="486" w:hanging="216"/>
              <w:rPr>
                <w:lang w:val="pt-BR"/>
              </w:rPr>
            </w:pPr>
            <w:r w:rsidRPr="002E62B7">
              <w:t>Manuais Online do</w:t>
            </w:r>
            <w:r w:rsidRPr="00F65089">
              <w:rPr>
                <w:lang w:val="pt-BR"/>
              </w:rPr>
              <w:t xml:space="preserve"> SQL Server 2008</w:t>
            </w:r>
          </w:p>
        </w:tc>
        <w:tc>
          <w:tcPr>
            <w:tcW w:w="4835" w:type="dxa"/>
            <w:shd w:val="clear" w:color="auto" w:fill="FFFFFF"/>
          </w:tcPr>
          <w:p w:rsidR="007331A1" w:rsidRPr="006F077C" w:rsidRDefault="007331A1" w:rsidP="00610A59">
            <w:pPr>
              <w:pStyle w:val="PURBullet-Indented"/>
              <w:numPr>
                <w:ilvl w:val="0"/>
                <w:numId w:val="82"/>
              </w:numPr>
              <w:ind w:left="486" w:hanging="216"/>
            </w:pPr>
            <w:r>
              <w:t>Reporting Point</w:t>
            </w:r>
          </w:p>
          <w:p w:rsidR="007331A1" w:rsidRPr="006F077C" w:rsidRDefault="007331A1" w:rsidP="00610A59">
            <w:pPr>
              <w:pStyle w:val="PURBullet-Indented"/>
              <w:numPr>
                <w:ilvl w:val="0"/>
                <w:numId w:val="82"/>
              </w:numPr>
              <w:ind w:left="486" w:hanging="216"/>
            </w:pPr>
            <w:r>
              <w:t>Secondary Site Server</w:t>
            </w:r>
          </w:p>
          <w:p w:rsidR="007331A1" w:rsidRPr="006F077C" w:rsidRDefault="007331A1" w:rsidP="00610A59">
            <w:pPr>
              <w:pStyle w:val="PURBullet-Indented"/>
              <w:numPr>
                <w:ilvl w:val="0"/>
                <w:numId w:val="82"/>
              </w:numPr>
              <w:ind w:left="486" w:hanging="216"/>
            </w:pPr>
            <w:r>
              <w:t>Server Locator Point</w:t>
            </w:r>
          </w:p>
          <w:p w:rsidR="007331A1" w:rsidRPr="006F077C" w:rsidRDefault="007331A1" w:rsidP="00610A59">
            <w:pPr>
              <w:pStyle w:val="PURBullet-Indented"/>
              <w:numPr>
                <w:ilvl w:val="0"/>
                <w:numId w:val="82"/>
              </w:numPr>
              <w:ind w:left="486" w:hanging="216"/>
            </w:pPr>
            <w:r>
              <w:t>Software Update Point</w:t>
            </w:r>
          </w:p>
          <w:p w:rsidR="007331A1" w:rsidRPr="006F077C" w:rsidRDefault="007331A1" w:rsidP="00610A59">
            <w:pPr>
              <w:pStyle w:val="PURBullet-Indented"/>
              <w:numPr>
                <w:ilvl w:val="0"/>
                <w:numId w:val="82"/>
              </w:numPr>
              <w:ind w:left="486" w:hanging="216"/>
            </w:pPr>
            <w:r>
              <w:t>State Migration Point</w:t>
            </w:r>
          </w:p>
          <w:p w:rsidR="007331A1" w:rsidRPr="006F077C" w:rsidRDefault="007331A1" w:rsidP="00610A59">
            <w:pPr>
              <w:pStyle w:val="PURBullet-Indented"/>
              <w:numPr>
                <w:ilvl w:val="0"/>
                <w:numId w:val="82"/>
              </w:numPr>
              <w:ind w:left="486" w:hanging="216"/>
            </w:pPr>
            <w:r>
              <w:t>System Health Validator Point</w:t>
            </w:r>
          </w:p>
          <w:p w:rsidR="007331A1" w:rsidRPr="006F077C" w:rsidRDefault="007331A1" w:rsidP="00610A59">
            <w:pPr>
              <w:pStyle w:val="PURBullet-Indented"/>
              <w:numPr>
                <w:ilvl w:val="0"/>
                <w:numId w:val="82"/>
              </w:numPr>
              <w:ind w:left="486" w:hanging="216"/>
            </w:pPr>
            <w:r>
              <w:t>Out of Band Service Point</w:t>
            </w:r>
          </w:p>
          <w:p w:rsidR="007331A1" w:rsidRPr="006F077C" w:rsidRDefault="007331A1" w:rsidP="00610A59">
            <w:pPr>
              <w:pStyle w:val="PURBullet-Indented"/>
              <w:numPr>
                <w:ilvl w:val="0"/>
                <w:numId w:val="82"/>
              </w:numPr>
              <w:ind w:left="486" w:hanging="216"/>
            </w:pPr>
            <w:r>
              <w:t>Agente Físico para Virtual</w:t>
            </w:r>
          </w:p>
          <w:p w:rsidR="007331A1" w:rsidRPr="006F077C" w:rsidRDefault="007331A1" w:rsidP="00610A59">
            <w:pPr>
              <w:pStyle w:val="PURBullet-Indented"/>
              <w:numPr>
                <w:ilvl w:val="0"/>
                <w:numId w:val="82"/>
              </w:numPr>
              <w:ind w:left="486" w:hanging="216"/>
            </w:pPr>
            <w:r>
              <w:t>Virtual Machine Manager Self Service Portal</w:t>
            </w:r>
          </w:p>
          <w:p w:rsidR="007331A1" w:rsidRPr="006F077C" w:rsidRDefault="007331A1" w:rsidP="00610A59">
            <w:pPr>
              <w:pStyle w:val="PURBullet-Indented"/>
              <w:numPr>
                <w:ilvl w:val="0"/>
                <w:numId w:val="82"/>
              </w:numPr>
              <w:ind w:left="486" w:hanging="216"/>
            </w:pPr>
            <w:r>
              <w:t>Server Application Virtualization</w:t>
            </w:r>
          </w:p>
          <w:p w:rsidR="007331A1" w:rsidRPr="006F077C" w:rsidRDefault="007331A1" w:rsidP="00610A59">
            <w:pPr>
              <w:pStyle w:val="PURBullet-Indented"/>
              <w:numPr>
                <w:ilvl w:val="0"/>
                <w:numId w:val="82"/>
              </w:numPr>
              <w:ind w:left="486" w:hanging="216"/>
            </w:pPr>
            <w:r>
              <w:t>Connector Framework</w:t>
            </w:r>
          </w:p>
          <w:p w:rsidR="007331A1" w:rsidRPr="006F077C" w:rsidRDefault="007331A1" w:rsidP="00610A59">
            <w:pPr>
              <w:pStyle w:val="PURBullet-Indented"/>
              <w:numPr>
                <w:ilvl w:val="0"/>
                <w:numId w:val="82"/>
              </w:numPr>
              <w:ind w:left="486" w:hanging="216"/>
            </w:pPr>
            <w:r>
              <w:t>Analysis Services Shared Tools</w:t>
            </w:r>
          </w:p>
          <w:p w:rsidR="007331A1" w:rsidRPr="006F077C" w:rsidRDefault="007331A1" w:rsidP="00610A59">
            <w:pPr>
              <w:pStyle w:val="PURBullet-Indented"/>
              <w:numPr>
                <w:ilvl w:val="0"/>
                <w:numId w:val="82"/>
              </w:numPr>
              <w:ind w:left="486" w:hanging="216"/>
            </w:pPr>
            <w:r>
              <w:t>Connectivity Components</w:t>
            </w:r>
          </w:p>
          <w:p w:rsidR="007331A1" w:rsidRPr="006F077C" w:rsidRDefault="007331A1" w:rsidP="00610A59">
            <w:pPr>
              <w:pStyle w:val="PURBullet-Indented"/>
              <w:numPr>
                <w:ilvl w:val="0"/>
                <w:numId w:val="82"/>
              </w:numPr>
              <w:ind w:left="486" w:hanging="216"/>
            </w:pPr>
            <w:r>
              <w:t>Management Tools</w:t>
            </w:r>
          </w:p>
          <w:p w:rsidR="007331A1" w:rsidRPr="006F077C" w:rsidRDefault="007331A1" w:rsidP="00610A59">
            <w:pPr>
              <w:pStyle w:val="PURBullet-Indented"/>
              <w:numPr>
                <w:ilvl w:val="0"/>
                <w:numId w:val="82"/>
              </w:numPr>
              <w:ind w:left="486" w:hanging="216"/>
            </w:pPr>
            <w:r>
              <w:t>Reporting Services Report Manager</w:t>
            </w:r>
          </w:p>
          <w:p w:rsidR="007331A1" w:rsidRPr="006F077C" w:rsidRDefault="007331A1" w:rsidP="00610A59">
            <w:pPr>
              <w:pStyle w:val="PURBullet-Indented"/>
              <w:numPr>
                <w:ilvl w:val="0"/>
                <w:numId w:val="82"/>
              </w:numPr>
              <w:ind w:left="486" w:hanging="216"/>
            </w:pPr>
            <w:r>
              <w:t>SQL Server 2008 Shared Tools</w:t>
            </w:r>
          </w:p>
          <w:p w:rsidR="007331A1" w:rsidRPr="006F077C" w:rsidRDefault="007331A1" w:rsidP="00610A59">
            <w:pPr>
              <w:pStyle w:val="PURBullet-Indented"/>
              <w:numPr>
                <w:ilvl w:val="0"/>
                <w:numId w:val="82"/>
              </w:numPr>
              <w:ind w:left="486" w:hanging="216"/>
            </w:pPr>
            <w:r>
              <w:t>SQLXML Client Features</w:t>
            </w:r>
          </w:p>
          <w:p w:rsidR="007331A1" w:rsidRPr="006F077C" w:rsidRDefault="007331A1" w:rsidP="00610A59">
            <w:pPr>
              <w:pStyle w:val="PURBullet-Indented"/>
              <w:numPr>
                <w:ilvl w:val="0"/>
                <w:numId w:val="82"/>
              </w:numPr>
              <w:ind w:left="486" w:hanging="216"/>
            </w:pPr>
            <w:r>
              <w:t>SQL Server Mobile Server Tools</w:t>
            </w:r>
          </w:p>
          <w:p w:rsidR="007331A1" w:rsidRPr="007331A1" w:rsidRDefault="007331A1" w:rsidP="007331A1">
            <w:pPr>
              <w:pStyle w:val="PURBody"/>
            </w:pPr>
          </w:p>
        </w:tc>
      </w:tr>
      <w:tr w:rsidR="00C37510" w:rsidRPr="00E53E5B" w:rsidTr="007A4D2C">
        <w:tc>
          <w:tcPr>
            <w:tcW w:w="10750" w:type="dxa"/>
            <w:gridSpan w:val="2"/>
            <w:shd w:val="clear" w:color="auto" w:fill="FFFFFF"/>
            <w:tcMar>
              <w:top w:w="43" w:type="dxa"/>
              <w:left w:w="115" w:type="dxa"/>
              <w:bottom w:w="43" w:type="dxa"/>
              <w:right w:w="115" w:type="dxa"/>
            </w:tcMar>
          </w:tcPr>
          <w:p w:rsidR="00C37510" w:rsidRPr="00F975A7" w:rsidRDefault="00C37510" w:rsidP="002A701A">
            <w:pPr>
              <w:pStyle w:val="PURTableHeaderBlue"/>
            </w:pPr>
            <w:r>
              <w:t>Visual Studio Team Foundation Server 2013 com Tecnologia SQL Server 2012</w:t>
            </w:r>
          </w:p>
        </w:tc>
      </w:tr>
      <w:tr w:rsidR="00050078" w:rsidRPr="00E53E5B" w:rsidTr="007A4D2C">
        <w:tc>
          <w:tcPr>
            <w:tcW w:w="5915" w:type="dxa"/>
            <w:shd w:val="clear" w:color="auto" w:fill="FFFFFF"/>
            <w:tcMar>
              <w:top w:w="43" w:type="dxa"/>
              <w:left w:w="115" w:type="dxa"/>
              <w:bottom w:w="43" w:type="dxa"/>
              <w:right w:w="115" w:type="dxa"/>
            </w:tcMar>
          </w:tcPr>
          <w:p w:rsidR="00050078" w:rsidRPr="002E62B7" w:rsidRDefault="00050078" w:rsidP="00610A59">
            <w:pPr>
              <w:pStyle w:val="PURBullet-Indented"/>
              <w:numPr>
                <w:ilvl w:val="0"/>
                <w:numId w:val="82"/>
              </w:numPr>
              <w:ind w:left="486" w:hanging="216"/>
            </w:pPr>
            <w:r w:rsidRPr="002E62B7">
              <w:t>Team Explorer para Visual Studio 2013</w:t>
            </w:r>
          </w:p>
          <w:p w:rsidR="00050078" w:rsidRPr="00F975A7" w:rsidRDefault="009C1993" w:rsidP="00610A59">
            <w:pPr>
              <w:pStyle w:val="PURBullet-Indented"/>
              <w:numPr>
                <w:ilvl w:val="0"/>
                <w:numId w:val="82"/>
              </w:numPr>
              <w:ind w:left="486" w:hanging="216"/>
            </w:pPr>
            <w:r>
              <w:t>Visual Studio Team Foundation Build Services</w:t>
            </w:r>
          </w:p>
        </w:tc>
        <w:tc>
          <w:tcPr>
            <w:tcW w:w="4835" w:type="dxa"/>
            <w:shd w:val="clear" w:color="auto" w:fill="FFFFFF"/>
          </w:tcPr>
          <w:p w:rsidR="009C1993" w:rsidRPr="006F077C" w:rsidRDefault="009C1993" w:rsidP="00610A59">
            <w:pPr>
              <w:pStyle w:val="PURBullet-Indented"/>
              <w:numPr>
                <w:ilvl w:val="0"/>
                <w:numId w:val="82"/>
              </w:numPr>
              <w:ind w:left="486" w:hanging="216"/>
            </w:pPr>
            <w:r>
              <w:t>Visual Studio Team Foundation Server SharePoint Extensions</w:t>
            </w:r>
          </w:p>
          <w:p w:rsidR="00050078" w:rsidRPr="00F975A7" w:rsidRDefault="009C1993" w:rsidP="00610A59">
            <w:pPr>
              <w:pStyle w:val="PURBullet-Indented"/>
              <w:numPr>
                <w:ilvl w:val="0"/>
                <w:numId w:val="82"/>
              </w:numPr>
              <w:ind w:left="486" w:hanging="216"/>
            </w:pPr>
            <w:r>
              <w:t>Visual Studio Team Foundation Server Project Server Extensions</w:t>
            </w:r>
          </w:p>
        </w:tc>
      </w:tr>
      <w:tr w:rsidR="00050078" w:rsidRPr="004442F5" w:rsidTr="007A4D2C">
        <w:tc>
          <w:tcPr>
            <w:tcW w:w="10750" w:type="dxa"/>
            <w:gridSpan w:val="2"/>
            <w:shd w:val="clear" w:color="auto" w:fill="FFFFFF"/>
            <w:tcMar>
              <w:top w:w="43" w:type="dxa"/>
              <w:left w:w="115" w:type="dxa"/>
              <w:bottom w:w="43" w:type="dxa"/>
              <w:right w:w="115" w:type="dxa"/>
            </w:tcMar>
          </w:tcPr>
          <w:p w:rsidR="00050078" w:rsidRPr="00F65089" w:rsidRDefault="00050078" w:rsidP="00CC4461">
            <w:pPr>
              <w:pStyle w:val="PURTableHeaderBlue"/>
              <w:rPr>
                <w:lang w:val="pt-BR"/>
              </w:rPr>
            </w:pPr>
            <w:r w:rsidRPr="00F65089">
              <w:rPr>
                <w:lang w:val="pt-BR"/>
              </w:rPr>
              <w:t>Windows Server 2012 R2 Standard, Datacenter e Convidado da Plataforma de Nuvem</w:t>
            </w:r>
          </w:p>
        </w:tc>
      </w:tr>
      <w:tr w:rsidR="00E9574D" w:rsidRPr="004442F5" w:rsidTr="007A4D2C">
        <w:tc>
          <w:tcPr>
            <w:tcW w:w="5915" w:type="dxa"/>
            <w:shd w:val="clear" w:color="auto" w:fill="FFFFFF"/>
            <w:tcMar>
              <w:top w:w="43" w:type="dxa"/>
              <w:left w:w="115" w:type="dxa"/>
              <w:bottom w:w="43" w:type="dxa"/>
              <w:right w:w="115" w:type="dxa"/>
            </w:tcMar>
          </w:tcPr>
          <w:p w:rsidR="00E9574D" w:rsidRPr="00F65089" w:rsidRDefault="00E9574D" w:rsidP="00610A59">
            <w:pPr>
              <w:pStyle w:val="PURBullet-Indented"/>
              <w:numPr>
                <w:ilvl w:val="0"/>
                <w:numId w:val="82"/>
              </w:numPr>
              <w:ind w:left="486" w:hanging="216"/>
              <w:rPr>
                <w:rFonts w:cs="Arial"/>
                <w:szCs w:val="18"/>
                <w:lang w:val="pt-BR"/>
              </w:rPr>
            </w:pPr>
            <w:r w:rsidRPr="00F65089">
              <w:rPr>
                <w:lang w:val="pt-BR"/>
              </w:rPr>
              <w:t xml:space="preserve">Para obter uma lista de software adicional, visite o site </w:t>
            </w:r>
            <w:hyperlink r:id="rId184" w:history="1">
              <w:r w:rsidRPr="00F65089">
                <w:rPr>
                  <w:rStyle w:val="Hyperlink"/>
                  <w:lang w:val="pt-BR"/>
                </w:rPr>
                <w:t>http://go.microsoft.com/fwlink/?LinkId=290987</w:t>
              </w:r>
            </w:hyperlink>
          </w:p>
        </w:tc>
        <w:tc>
          <w:tcPr>
            <w:tcW w:w="4835" w:type="dxa"/>
            <w:shd w:val="clear" w:color="auto" w:fill="FFFFFF"/>
            <w:tcMar>
              <w:top w:w="43" w:type="dxa"/>
              <w:left w:w="115" w:type="dxa"/>
              <w:bottom w:w="43" w:type="dxa"/>
              <w:right w:w="115" w:type="dxa"/>
            </w:tcMar>
          </w:tcPr>
          <w:p w:rsidR="00E9574D" w:rsidRPr="00F65089" w:rsidRDefault="00E9574D" w:rsidP="00E9574D">
            <w:pPr>
              <w:pStyle w:val="PURBullet-Indented"/>
              <w:ind w:left="486" w:hanging="216"/>
              <w:rPr>
                <w:rFonts w:cs="Arial"/>
                <w:szCs w:val="18"/>
                <w:lang w:val="pt-BR"/>
              </w:rPr>
            </w:pPr>
          </w:p>
        </w:tc>
      </w:tr>
      <w:tr w:rsidR="00804D4F" w:rsidRPr="00E53E5B"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rsidR="00804D4F" w:rsidRPr="00F975A7" w:rsidRDefault="00804D4F" w:rsidP="00DE591B">
            <w:pPr>
              <w:pStyle w:val="PURTableHeaderBlue"/>
            </w:pPr>
            <w:r>
              <w:t>Windows Server 2012 R2 Essentials</w:t>
            </w:r>
          </w:p>
        </w:tc>
      </w:tr>
      <w:tr w:rsidR="00804D4F" w:rsidRPr="004442F5" w:rsidTr="007A4D2C">
        <w:tc>
          <w:tcPr>
            <w:tcW w:w="5915" w:type="dxa"/>
            <w:shd w:val="clear" w:color="auto" w:fill="FFFFFF"/>
            <w:tcMar>
              <w:top w:w="43" w:type="dxa"/>
              <w:left w:w="115" w:type="dxa"/>
              <w:bottom w:w="43" w:type="dxa"/>
              <w:right w:w="115" w:type="dxa"/>
            </w:tcMar>
          </w:tcPr>
          <w:p w:rsidR="00804D4F" w:rsidRPr="00F65089" w:rsidRDefault="00804D4F" w:rsidP="00610A59">
            <w:pPr>
              <w:pStyle w:val="PURBullet-Indented"/>
              <w:numPr>
                <w:ilvl w:val="0"/>
                <w:numId w:val="82"/>
              </w:numPr>
              <w:ind w:left="486" w:hanging="216"/>
              <w:rPr>
                <w:rFonts w:cs="Arial"/>
                <w:szCs w:val="18"/>
                <w:lang w:val="pt-BR"/>
              </w:rPr>
            </w:pPr>
            <w:r w:rsidRPr="00F65089">
              <w:rPr>
                <w:rFonts w:cs="Arial"/>
                <w:szCs w:val="18"/>
                <w:lang w:val="pt-BR"/>
              </w:rPr>
              <w:t xml:space="preserve">Para obter uma lista de software adicional, visite o site </w:t>
            </w:r>
            <w:hyperlink r:id="rId185" w:history="1">
              <w:r w:rsidRPr="00F65089">
                <w:rPr>
                  <w:rStyle w:val="Hyperlink"/>
                  <w:lang w:val="pt-BR"/>
                </w:rPr>
                <w:t>http://technet.microsoft.com/en-us/windowsserver/default.aspx</w:t>
              </w:r>
            </w:hyperlink>
          </w:p>
        </w:tc>
        <w:tc>
          <w:tcPr>
            <w:tcW w:w="4835" w:type="dxa"/>
            <w:shd w:val="clear" w:color="auto" w:fill="FFFFFF"/>
            <w:tcMar>
              <w:top w:w="43" w:type="dxa"/>
              <w:left w:w="115" w:type="dxa"/>
              <w:bottom w:w="43" w:type="dxa"/>
              <w:right w:w="115" w:type="dxa"/>
            </w:tcMar>
          </w:tcPr>
          <w:p w:rsidR="00804D4F" w:rsidRPr="00F65089" w:rsidRDefault="00804D4F" w:rsidP="00E9574D">
            <w:pPr>
              <w:pStyle w:val="PURBullet-Indented"/>
              <w:ind w:left="486"/>
              <w:rPr>
                <w:rFonts w:cs="Arial"/>
                <w:szCs w:val="18"/>
                <w:lang w:val="pt-BR"/>
              </w:rPr>
            </w:pPr>
          </w:p>
        </w:tc>
      </w:tr>
    </w:tbl>
    <w:p w:rsidR="00EF67CC" w:rsidRPr="00F65089" w:rsidRDefault="00EF67CC" w:rsidP="00984DEA">
      <w:pPr>
        <w:pStyle w:val="PURBody"/>
        <w:rPr>
          <w:lang w:val="pt-BR"/>
        </w:rPr>
        <w:sectPr w:rsidR="00EF67CC" w:rsidRPr="00F65089" w:rsidSect="005F187B">
          <w:footerReference w:type="default" r:id="rId186"/>
          <w:pgSz w:w="12240" w:h="15840" w:code="1"/>
          <w:pgMar w:top="1166" w:right="720" w:bottom="720" w:left="720" w:header="432" w:footer="288" w:gutter="0"/>
          <w:cols w:space="360"/>
          <w:docGrid w:linePitch="360"/>
        </w:sectPr>
      </w:pPr>
    </w:p>
    <w:p w:rsidR="00DB4E8F" w:rsidRPr="00F65089" w:rsidRDefault="005B6797" w:rsidP="00CD6E9D">
      <w:pPr>
        <w:pStyle w:val="PURBody"/>
        <w:keepLines/>
        <w:jc w:val="right"/>
        <w:rPr>
          <w:lang w:val="pt-BR"/>
        </w:rPr>
      </w:pPr>
      <w:hyperlink w:anchor="Índice" w:history="1">
        <w:r w:rsidR="00252074" w:rsidRPr="00F65089">
          <w:rPr>
            <w:rStyle w:val="Hyperlink"/>
            <w:rFonts w:ascii="Arial Narrow" w:hAnsi="Arial Narrow"/>
            <w:sz w:val="16"/>
            <w:lang w:val="pt-BR"/>
          </w:rPr>
          <w:t>Índice</w:t>
        </w:r>
      </w:hyperlink>
      <w:r w:rsidR="00252074" w:rsidRPr="00F65089">
        <w:rPr>
          <w:lang w:val="pt-BR"/>
        </w:rPr>
        <w:t xml:space="preserve"> / </w:t>
      </w:r>
      <w:hyperlink w:anchor="UniversalTerms" w:history="1">
        <w:r w:rsidR="00252074" w:rsidRPr="00F65089">
          <w:rPr>
            <w:rStyle w:val="Hyperlink"/>
            <w:rFonts w:ascii="Arial Narrow" w:hAnsi="Arial Narrow"/>
            <w:sz w:val="16"/>
            <w:lang w:val="pt-BR"/>
          </w:rPr>
          <w:t>Termos Universais de Licença</w:t>
        </w:r>
      </w:hyperlink>
    </w:p>
    <w:bookmarkEnd w:id="1035"/>
    <w:p w:rsidR="00AE3B6A" w:rsidRPr="00F65089" w:rsidRDefault="00AE3B6A" w:rsidP="00984DEA">
      <w:pPr>
        <w:pStyle w:val="PURBody"/>
        <w:rPr>
          <w:lang w:val="pt-BR"/>
        </w:rPr>
      </w:pPr>
      <w:r w:rsidRPr="00F65089">
        <w:rPr>
          <w:lang w:val="pt-BR"/>
        </w:rPr>
        <w:br w:type="page"/>
      </w:r>
    </w:p>
    <w:p w:rsidR="001C183A" w:rsidRPr="00F65089" w:rsidRDefault="00043C1F" w:rsidP="00AE3B6A">
      <w:pPr>
        <w:pStyle w:val="PURSectionHeading"/>
        <w:rPr>
          <w:lang w:val="pt-BR"/>
        </w:rPr>
      </w:pPr>
      <w:bookmarkStart w:id="1036" w:name="_Toc299519183"/>
      <w:bookmarkStart w:id="1037" w:name="_Toc299525047"/>
      <w:bookmarkStart w:id="1038" w:name="_Toc299531615"/>
      <w:bookmarkStart w:id="1039" w:name="_Toc299531939"/>
      <w:bookmarkStart w:id="1040" w:name="_Toc299957222"/>
      <w:bookmarkStart w:id="1041" w:name="_Toc346536895"/>
      <w:bookmarkStart w:id="1042" w:name="_Toc339280359"/>
      <w:bookmarkStart w:id="1043" w:name="_Toc363552832"/>
      <w:bookmarkStart w:id="1044" w:name="_Toc378682299"/>
      <w:bookmarkStart w:id="1045" w:name="_Toc371268311"/>
      <w:bookmarkStart w:id="1046" w:name="_Toc379278514"/>
      <w:bookmarkStart w:id="1047" w:name="_Toc388603335"/>
      <w:bookmarkStart w:id="1048" w:name="Appendix2"/>
      <w:r w:rsidRPr="00F65089">
        <w:rPr>
          <w:lang w:val="pt-BR"/>
        </w:rPr>
        <w:lastRenderedPageBreak/>
        <w:t>Apêndice 2: Transferência de Dados</w:t>
      </w:r>
      <w:bookmarkEnd w:id="1036"/>
      <w:bookmarkEnd w:id="1037"/>
      <w:bookmarkEnd w:id="1038"/>
      <w:bookmarkEnd w:id="1039"/>
      <w:bookmarkEnd w:id="1040"/>
      <w:bookmarkEnd w:id="1041"/>
      <w:bookmarkEnd w:id="1042"/>
      <w:bookmarkEnd w:id="1043"/>
      <w:bookmarkEnd w:id="1044"/>
      <w:bookmarkEnd w:id="1045"/>
      <w:bookmarkEnd w:id="1046"/>
      <w:bookmarkEnd w:id="1047"/>
    </w:p>
    <w:p w:rsidR="00231FAC" w:rsidRPr="00F65089" w:rsidRDefault="00231FAC" w:rsidP="00231FAC">
      <w:pPr>
        <w:pStyle w:val="PURHeading1"/>
        <w:rPr>
          <w:lang w:val="pt-BR"/>
        </w:rPr>
      </w:pPr>
      <w:bookmarkStart w:id="1049" w:name="_Toc299957223"/>
      <w:r w:rsidRPr="00F65089">
        <w:rPr>
          <w:lang w:val="pt-BR"/>
        </w:rPr>
        <w:t>Bing Maps</w:t>
      </w:r>
    </w:p>
    <w:p w:rsidR="00231FAC" w:rsidRPr="00F65089" w:rsidRDefault="00231FAC" w:rsidP="00231FAC">
      <w:pPr>
        <w:pStyle w:val="PURBody-Indented"/>
        <w:rPr>
          <w:lang w:val="pt-BR"/>
        </w:rPr>
      </w:pPr>
      <w:r w:rsidRPr="00F65089">
        <w:rPr>
          <w:lang w:val="pt-BR"/>
        </w:rPr>
        <w:t xml:space="preserve">O software inclui o uso do Bing Maps. Qualquer conteúdo fornecido por meio do Bing Maps, incluindo códigos geográficos, só pode ser usado no produto por meio do qual o conteúdo é fornecido. O uso que você faz do Bing Maps é regido pelos Termos de Uso do Usuário Final do Bing Maps disponível em </w:t>
      </w:r>
      <w:hyperlink r:id="rId187" w:history="1">
        <w:r w:rsidRPr="00F65089">
          <w:rPr>
            <w:rStyle w:val="Hyperlink"/>
            <w:lang w:val="pt-BR"/>
          </w:rPr>
          <w:t>http://go.microsoft.com/?linkid=9710837</w:t>
        </w:r>
      </w:hyperlink>
      <w:r w:rsidRPr="00F65089">
        <w:rPr>
          <w:lang w:val="pt-BR"/>
        </w:rPr>
        <w:t xml:space="preserve"> e na Política de Privacidade do Bing Maps disponível em </w:t>
      </w:r>
      <w:hyperlink r:id="rId188" w:history="1">
        <w:r w:rsidRPr="00F65089">
          <w:rPr>
            <w:rStyle w:val="Hyperlink"/>
            <w:lang w:val="pt-BR"/>
          </w:rPr>
          <w:t>http://go.microsoft.com/fwlink/?LinkID=248686</w:t>
        </w:r>
      </w:hyperlink>
      <w:r w:rsidRPr="00F65089">
        <w:rPr>
          <w:lang w:val="pt-BR"/>
        </w:rPr>
        <w:t>.</w:t>
      </w:r>
    </w:p>
    <w:p w:rsidR="002A701A" w:rsidRPr="00F65089" w:rsidRDefault="00377F92" w:rsidP="00D2359A">
      <w:pPr>
        <w:pStyle w:val="PURHeading1"/>
        <w:tabs>
          <w:tab w:val="left" w:pos="9842"/>
        </w:tabs>
        <w:rPr>
          <w:lang w:val="pt-BR"/>
        </w:rPr>
      </w:pPr>
      <w:r w:rsidRPr="00F65089">
        <w:rPr>
          <w:lang w:val="pt-BR"/>
        </w:rPr>
        <w:t>Estrutura de Localização</w:t>
      </w:r>
      <w:r w:rsidR="00D2359A">
        <w:rPr>
          <w:lang w:val="pt-BR"/>
        </w:rPr>
        <w:tab/>
      </w:r>
    </w:p>
    <w:p w:rsidR="002A701A" w:rsidRPr="00F65089" w:rsidRDefault="002A701A" w:rsidP="00377F92">
      <w:pPr>
        <w:pStyle w:val="PURBullet-Indented"/>
        <w:spacing w:line="240" w:lineRule="auto"/>
        <w:ind w:left="288"/>
        <w:rPr>
          <w:lang w:val="pt-BR"/>
        </w:rPr>
      </w:pPr>
      <w:r w:rsidRPr="00F65089">
        <w:rPr>
          <w:bCs/>
          <w:lang w:val="pt-BR"/>
        </w:rPr>
        <w:t>O software pode conter um componente de estrutura de localização que permite o suporte de serviços de localização nos programas. Além de outras limitações neste contrato, você deverá cumprir com todos os regulamentos e as leis locais aplicáveis ao usar o componente de estrutura de localização ou o restante do software.</w:t>
      </w:r>
    </w:p>
    <w:p w:rsidR="002A701A" w:rsidRPr="00F65089" w:rsidRDefault="002A701A" w:rsidP="002A701A">
      <w:pPr>
        <w:pStyle w:val="PURHeading1"/>
        <w:rPr>
          <w:lang w:val="pt-BR"/>
        </w:rPr>
      </w:pPr>
      <w:r w:rsidRPr="00F65089">
        <w:rPr>
          <w:lang w:val="pt-BR"/>
        </w:rPr>
        <w:t>APIs de Mapeamento</w:t>
      </w:r>
    </w:p>
    <w:p w:rsidR="002A701A" w:rsidRPr="00F65089" w:rsidRDefault="002A701A" w:rsidP="00377F92">
      <w:pPr>
        <w:pStyle w:val="PURBullet-Indented"/>
        <w:spacing w:line="240" w:lineRule="auto"/>
        <w:ind w:left="288"/>
        <w:rPr>
          <w:lang w:val="pt-BR"/>
        </w:rPr>
      </w:pPr>
      <w:r w:rsidRPr="00F65089">
        <w:rPr>
          <w:bCs/>
          <w:lang w:val="pt-BR"/>
        </w:rPr>
        <w:t>O software pode incluir interfaces de programação de aplicativos que fornecem mapas e outros serviços e recursos de mapeamento relacionados que não são fornecidos pelo Bing (as “APIs de Mapeamento Adicionais”). Essas APIs de Mapeamento Adicionais estão sujeitas a termos e condições adicionais e podem exigir o pagamento de tarifas para a Microsoft e/ou prestadores terceirizados com base no uso ou no volume de uso de tais APIs. Esses termos e condições serão fornecidos quando você obtém as chaves de licença necessárias para usar tais APIs de Mapeamento Adicionais ou quando você revisa ou recebe documentação relacionada ao uso de tais APIs de Mapeamento Adicionais.</w:t>
      </w:r>
    </w:p>
    <w:p w:rsidR="002A701A" w:rsidRPr="00F65089" w:rsidRDefault="002A701A" w:rsidP="002A701A">
      <w:pPr>
        <w:pStyle w:val="PURHeading1"/>
        <w:rPr>
          <w:lang w:val="pt-BR"/>
        </w:rPr>
      </w:pPr>
      <w:r w:rsidRPr="00F65089">
        <w:rPr>
          <w:lang w:val="pt-BR"/>
        </w:rPr>
        <w:t>Contas da Microsoft no Visual Studio</w:t>
      </w:r>
    </w:p>
    <w:p w:rsidR="002A701A" w:rsidRPr="008A6DF1" w:rsidRDefault="002A701A" w:rsidP="008D6FDB">
      <w:pPr>
        <w:pStyle w:val="PURBody-Indented"/>
        <w:rPr>
          <w:lang w:val="pt-BR"/>
        </w:rPr>
      </w:pPr>
      <w:r w:rsidRPr="008A6DF1">
        <w:rPr>
          <w:lang w:val="pt-BR"/>
        </w:rPr>
        <w:t>Se você estiver executando o software no Windows 8, Windows 7 com assistente de inscrição ou qualquer outra versão do</w:t>
      </w:r>
      <w:r w:rsidR="00E62787" w:rsidRPr="008A6DF1">
        <w:rPr>
          <w:lang w:val="pt-BR"/>
        </w:rPr>
        <w:t> </w:t>
      </w:r>
      <w:r w:rsidRPr="008A6DF1">
        <w:rPr>
          <w:lang w:val="pt-BR"/>
        </w:rPr>
        <w:t>Windows que suporte o fornecimento de uma Conta da Microsoft diretamente para o software e você tiver se inscrito em</w:t>
      </w:r>
      <w:r w:rsidR="00E62787" w:rsidRPr="008A6DF1">
        <w:rPr>
          <w:lang w:val="pt-BR"/>
        </w:rPr>
        <w:t> </w:t>
      </w:r>
      <w:r w:rsidRPr="008A6DF1">
        <w:rPr>
          <w:lang w:val="pt-BR"/>
        </w:rPr>
        <w:t>uma</w:t>
      </w:r>
      <w:r w:rsidR="00E62787" w:rsidRPr="008A6DF1">
        <w:rPr>
          <w:lang w:val="pt-BR"/>
        </w:rPr>
        <w:t> </w:t>
      </w:r>
      <w:r w:rsidRPr="008A6DF1">
        <w:rPr>
          <w:lang w:val="pt-BR"/>
        </w:rPr>
        <w:t>Conta da Microsoft nessas versões do Windows, poderá se inscrever automaticamente no software e nos serviços VisualStudio.com acessados pelo software que usa a mesma Conta da Microsoft. Isso permite que você acesse os serviços com</w:t>
      </w:r>
      <w:r w:rsidR="008D6FDB">
        <w:rPr>
          <w:lang w:val="pt-BR"/>
        </w:rPr>
        <w:t> </w:t>
      </w:r>
      <w:r w:rsidRPr="008A6DF1">
        <w:rPr>
          <w:lang w:val="pt-BR"/>
        </w:rPr>
        <w:t>o</w:t>
      </w:r>
      <w:r w:rsidR="008D6FDB">
        <w:rPr>
          <w:lang w:val="pt-BR"/>
        </w:rPr>
        <w:t> </w:t>
      </w:r>
      <w:r w:rsidRPr="008A6DF1">
        <w:rPr>
          <w:lang w:val="pt-BR"/>
        </w:rPr>
        <w:t>software e acesse remotamente as configurações do software sem ser solicitado a inserir novamente suas credenciais da</w:t>
      </w:r>
      <w:r w:rsidR="008D6FDB">
        <w:rPr>
          <w:lang w:val="pt-BR"/>
        </w:rPr>
        <w:t> </w:t>
      </w:r>
      <w:r w:rsidRPr="008A6DF1">
        <w:rPr>
          <w:lang w:val="pt-BR"/>
        </w:rPr>
        <w:t xml:space="preserve">Conta da Microsoft toda vez que iniciar o software. Para obter mais informações sobre como se inscrever no software e nos serviços disponíveis nele com a Conta da Microsoft, consulte a política de privacidade disponível em </w:t>
      </w:r>
      <w:hyperlink r:id="rId189" w:history="1">
        <w:r w:rsidRPr="008A6DF1">
          <w:rPr>
            <w:rStyle w:val="Hyperlink"/>
            <w:lang w:val="pt-BR"/>
          </w:rPr>
          <w:t>http://go.microsoft.com/fwlink/?LinkId=286720</w:t>
        </w:r>
      </w:hyperlink>
      <w:r w:rsidRPr="008A6DF1">
        <w:rPr>
          <w:lang w:val="pt-BR"/>
        </w:rPr>
        <w:t>.</w:t>
      </w:r>
    </w:p>
    <w:p w:rsidR="007A0107" w:rsidRPr="00F65089" w:rsidRDefault="007A0107" w:rsidP="007A0107">
      <w:pPr>
        <w:pStyle w:val="PURHeading1"/>
        <w:rPr>
          <w:lang w:val="pt-BR"/>
        </w:rPr>
      </w:pPr>
      <w:r w:rsidRPr="00F65089">
        <w:rPr>
          <w:lang w:val="pt-BR"/>
        </w:rPr>
        <w:t>Notificação sobre atualizações automáticas para versões anteriores do SQL Server</w:t>
      </w:r>
    </w:p>
    <w:p w:rsidR="00231FAC" w:rsidRPr="00F65089" w:rsidRDefault="007A0107" w:rsidP="005215C8">
      <w:pPr>
        <w:ind w:left="270"/>
        <w:rPr>
          <w:lang w:val="pt-BR"/>
        </w:rPr>
      </w:pPr>
      <w:r w:rsidRPr="00F65089">
        <w:rPr>
          <w:rFonts w:eastAsia="Arial" w:cs="Times New Roman"/>
          <w:color w:val="404040"/>
          <w:sz w:val="18"/>
          <w:szCs w:val="18"/>
          <w:lang w:val="pt-BR"/>
        </w:rPr>
        <w:t xml:space="preserve">Se este software for instalado em servidores ou dispositivos nos quais seja executada qualquer edição com suporte do SQL Server anterior ao SQL Server 2014 (ou componentes de qualquer um deles), esse software atualizará e substituirá automaticamente determinados arquivos ou recursos dessas edições pelos arquivos deste software. Esse recurso não pode ser desativado. </w:t>
      </w:r>
      <w:r w:rsidR="009A55C6">
        <w:rPr>
          <w:rFonts w:eastAsia="Arial" w:cs="Times New Roman"/>
          <w:color w:val="404040"/>
          <w:sz w:val="18"/>
          <w:szCs w:val="18"/>
          <w:lang w:val="pt-BR"/>
        </w:rPr>
        <w:br/>
      </w:r>
      <w:r w:rsidRPr="00F65089">
        <w:rPr>
          <w:rFonts w:eastAsia="Arial" w:cs="Times New Roman"/>
          <w:color w:val="404040"/>
          <w:sz w:val="18"/>
          <w:szCs w:val="18"/>
          <w:lang w:val="pt-BR"/>
        </w:rPr>
        <w:t xml:space="preserve">A remoção desses arquivos poderá causar erros no software, e é possível que os arquivos originais não sejam recuperáveis. </w:t>
      </w:r>
      <w:r w:rsidR="009A55C6">
        <w:rPr>
          <w:rFonts w:eastAsia="Arial" w:cs="Times New Roman"/>
          <w:color w:val="404040"/>
          <w:sz w:val="18"/>
          <w:szCs w:val="18"/>
          <w:lang w:val="pt-BR"/>
        </w:rPr>
        <w:br/>
      </w:r>
      <w:r w:rsidRPr="00F65089">
        <w:rPr>
          <w:rFonts w:eastAsia="Arial" w:cs="Times New Roman"/>
          <w:color w:val="404040"/>
          <w:sz w:val="18"/>
          <w:szCs w:val="18"/>
          <w:lang w:val="pt-BR"/>
        </w:rPr>
        <w:t>Ao instalar esse software em um servidor ou dispositivo no qual essas edições estejam em execução, você autoriza essas atualizações nessas edições e cópias do SQL Server (incluindo os componentes de qualquer um deles) em execução nesse servidor ou dispositivo.</w:t>
      </w:r>
    </w:p>
    <w:p w:rsidR="00B0332A" w:rsidRPr="00F65089" w:rsidRDefault="00B0332A" w:rsidP="00DB4E8F">
      <w:pPr>
        <w:pStyle w:val="PURHeading1"/>
        <w:rPr>
          <w:lang w:val="pt-BR"/>
        </w:rPr>
      </w:pPr>
      <w:r w:rsidRPr="00F65089">
        <w:rPr>
          <w:lang w:val="pt-BR"/>
        </w:rPr>
        <w:t>Notificação de Transferência de Dados</w:t>
      </w:r>
    </w:p>
    <w:p w:rsidR="00B0332A" w:rsidRPr="00F65089" w:rsidRDefault="00B0332A" w:rsidP="00E62787">
      <w:pPr>
        <w:ind w:left="270"/>
        <w:rPr>
          <w:lang w:val="pt-BR"/>
        </w:rPr>
      </w:pPr>
      <w:r w:rsidRPr="00F65089">
        <w:rPr>
          <w:rFonts w:eastAsia="Arial" w:cs="Times New Roman"/>
          <w:color w:val="404040"/>
          <w:sz w:val="18"/>
          <w:szCs w:val="18"/>
          <w:lang w:val="pt-BR"/>
        </w:rPr>
        <w:t>O produto contém um ou mais recursos de software que se conectam à Microsoft ou a computadores de service provider pela</w:t>
      </w:r>
      <w:r w:rsidR="00E62787">
        <w:rPr>
          <w:rFonts w:eastAsia="Arial" w:cs="Times New Roman"/>
          <w:color w:val="404040"/>
          <w:sz w:val="18"/>
          <w:szCs w:val="18"/>
          <w:lang w:val="pt-BR"/>
        </w:rPr>
        <w:t> </w:t>
      </w:r>
      <w:r w:rsidRPr="00F65089">
        <w:rPr>
          <w:rFonts w:eastAsia="Arial" w:cs="Times New Roman"/>
          <w:color w:val="404040"/>
          <w:sz w:val="18"/>
          <w:szCs w:val="18"/>
          <w:lang w:val="pt-BR"/>
        </w:rPr>
        <w:t>Internet. Esses recursos são identificados no documento Notificações de Transferência de Dados no site</w:t>
      </w:r>
      <w:hyperlink r:id="rId190" w:history="1">
        <w:r w:rsidRPr="00F65089">
          <w:rPr>
            <w:rFonts w:eastAsia="Arial" w:cs="Times New Roman"/>
            <w:color w:val="00467F"/>
            <w:sz w:val="18"/>
            <w:szCs w:val="18"/>
            <w:u w:val="single"/>
            <w:lang w:val="pt-BR"/>
          </w:rPr>
          <w:t>http://microsoft.com/licensing/contracts</w:t>
        </w:r>
      </w:hyperlink>
      <w:r w:rsidRPr="00F65089">
        <w:rPr>
          <w:rFonts w:eastAsia="Arial" w:cs="Arial"/>
          <w:sz w:val="18"/>
          <w:szCs w:val="18"/>
          <w:lang w:val="pt-BR"/>
        </w:rPr>
        <w:t xml:space="preserve">. </w:t>
      </w:r>
      <w:r w:rsidRPr="00F65089">
        <w:rPr>
          <w:rFonts w:eastAsia="Arial" w:cs="Times New Roman"/>
          <w:color w:val="404040"/>
          <w:sz w:val="18"/>
          <w:szCs w:val="18"/>
          <w:lang w:val="pt-BR"/>
        </w:rPr>
        <w:t>A Microsoft oferece serviços por meio desses recursos. Você nem sempre receberá uma notificação durante a conexão de um recurso. Em alguns casos, é possível desativar esse recurso ou não usá-lo.</w:t>
      </w:r>
    </w:p>
    <w:p w:rsidR="00B0332A" w:rsidRPr="00F65089" w:rsidRDefault="00B0332A" w:rsidP="00B0332A">
      <w:pPr>
        <w:keepNext/>
        <w:keepLines/>
        <w:spacing w:line="240" w:lineRule="exact"/>
        <w:rPr>
          <w:lang w:val="pt-BR"/>
        </w:rPr>
      </w:pPr>
      <w:r w:rsidRPr="00F65089">
        <w:rPr>
          <w:rFonts w:ascii="Arial Black" w:eastAsia="Arial" w:hAnsi="Arial Black" w:cs="Times New Roman"/>
          <w:color w:val="404040" w:themeColor="text1" w:themeTint="BF"/>
          <w:lang w:val="pt-BR"/>
        </w:rPr>
        <w:t>Informações do Computador</w:t>
      </w:r>
    </w:p>
    <w:p w:rsidR="00B0332A" w:rsidRPr="00F65089" w:rsidRDefault="00B0332A" w:rsidP="00E62787">
      <w:pPr>
        <w:ind w:left="270"/>
        <w:rPr>
          <w:lang w:val="pt-BR"/>
        </w:rPr>
      </w:pPr>
      <w:r w:rsidRPr="00F65089">
        <w:rPr>
          <w:rFonts w:eastAsia="Arial" w:cs="Times New Roman"/>
          <w:color w:val="404040"/>
          <w:sz w:val="18"/>
          <w:szCs w:val="18"/>
          <w:lang w:val="pt-BR"/>
        </w:rPr>
        <w:t>Os recursos usam protocolos de Internet, que enviam informações sobre o computador para os sistemas adequados, como endereço de protocolo de Internet, tipo de sistema operacional, navegador e nome e versão do software em uso, bem como o</w:t>
      </w:r>
      <w:r w:rsidR="00E62787">
        <w:rPr>
          <w:rFonts w:eastAsia="Arial" w:cs="Times New Roman"/>
          <w:color w:val="404040"/>
          <w:sz w:val="18"/>
          <w:szCs w:val="18"/>
          <w:lang w:val="pt-BR"/>
        </w:rPr>
        <w:t> </w:t>
      </w:r>
      <w:r w:rsidRPr="00F65089">
        <w:rPr>
          <w:rFonts w:eastAsia="Arial" w:cs="Times New Roman"/>
          <w:color w:val="404040"/>
          <w:sz w:val="18"/>
          <w:szCs w:val="18"/>
          <w:lang w:val="pt-BR"/>
        </w:rPr>
        <w:t>código de linguagem do dispositivo onde o software foi instalado.</w:t>
      </w:r>
    </w:p>
    <w:p w:rsidR="00B0332A" w:rsidRPr="00F65089" w:rsidRDefault="00B0332A" w:rsidP="00B0332A">
      <w:pPr>
        <w:keepNext/>
        <w:keepLines/>
        <w:spacing w:line="240" w:lineRule="exact"/>
        <w:rPr>
          <w:lang w:val="pt-BR"/>
        </w:rPr>
      </w:pPr>
      <w:r w:rsidRPr="00F65089">
        <w:rPr>
          <w:rFonts w:ascii="Arial Black" w:eastAsia="Arial" w:hAnsi="Arial Black" w:cs="Times New Roman"/>
          <w:color w:val="404040" w:themeColor="text1" w:themeTint="BF"/>
          <w:lang w:val="pt-BR"/>
        </w:rPr>
        <w:lastRenderedPageBreak/>
        <w:t>Uso de Informações</w:t>
      </w:r>
    </w:p>
    <w:p w:rsidR="00B0332A" w:rsidRPr="00F65089" w:rsidRDefault="00B0332A" w:rsidP="00B0332A">
      <w:pPr>
        <w:ind w:left="270"/>
        <w:rPr>
          <w:lang w:val="pt-BR"/>
        </w:rPr>
      </w:pPr>
      <w:r w:rsidRPr="00F65089">
        <w:rPr>
          <w:rFonts w:eastAsia="Arial" w:cs="Times New Roman"/>
          <w:color w:val="404040"/>
          <w:sz w:val="18"/>
          <w:szCs w:val="18"/>
          <w:lang w:val="pt-BR"/>
        </w:rPr>
        <w:t>A Microsoft não usa as informações para identificar ou contatar você. A Microsoft usa essas informações apenas para disponibilizar os serviços quando você usa o software. A Microsoft poderá usar as informações do computador, as informações do acelerador, as informações sobre sugestões de pesquisa, os relatórios de erro, os relatórios de Malware e os relatórios de filtragem de URL para aprimorar nossos serviços e software. Poderemos também compartilhar essas informações com terceiros, como fornecedores de hardware e software. Eles poderão usá-las para aprimorar o modo como seus produtos são executados com o software da Microsoft.</w:t>
      </w:r>
    </w:p>
    <w:p w:rsidR="00B0332A" w:rsidRPr="00F65089" w:rsidRDefault="00B0332A" w:rsidP="00B0332A">
      <w:pPr>
        <w:keepNext/>
        <w:keepLines/>
        <w:spacing w:line="240" w:lineRule="exact"/>
        <w:rPr>
          <w:lang w:val="pt-BR"/>
        </w:rPr>
      </w:pPr>
      <w:r w:rsidRPr="00F65089">
        <w:rPr>
          <w:rFonts w:ascii="Arial Black" w:eastAsia="Arial" w:hAnsi="Arial Black" w:cs="Times New Roman"/>
          <w:color w:val="404040" w:themeColor="text1" w:themeTint="BF"/>
          <w:lang w:val="pt-BR"/>
        </w:rPr>
        <w:t>Consentimento para Transferência de Dados</w:t>
      </w:r>
    </w:p>
    <w:p w:rsidR="00B0332A" w:rsidRPr="00F65089" w:rsidRDefault="00B0332A" w:rsidP="00B0332A">
      <w:pPr>
        <w:ind w:left="270"/>
        <w:rPr>
          <w:lang w:val="pt-BR"/>
        </w:rPr>
      </w:pPr>
      <w:r w:rsidRPr="00F65089">
        <w:rPr>
          <w:rFonts w:eastAsia="Arial" w:cs="Times New Roman"/>
          <w:color w:val="404040"/>
          <w:sz w:val="18"/>
          <w:szCs w:val="18"/>
          <w:lang w:val="pt-BR"/>
        </w:rPr>
        <w:t>Ao comprar esses recursos de software, você consente com a transmissão de informações do computador, como o endereço IP, o tipo de sistema operacional, o navegador, o nome e a versão do software em uso, bem como o código de idioma do dispositivo no qual o software é executado.</w:t>
      </w:r>
    </w:p>
    <w:p w:rsidR="00B0332A" w:rsidRPr="00F65089" w:rsidRDefault="00B0332A" w:rsidP="00DB4E8F">
      <w:pPr>
        <w:pStyle w:val="PURHeading1"/>
        <w:rPr>
          <w:lang w:val="pt-BR"/>
        </w:rPr>
      </w:pPr>
      <w:r w:rsidRPr="00F65089">
        <w:rPr>
          <w:lang w:val="pt-BR"/>
        </w:rPr>
        <w:t>Notificação sobre o Padrão Visual H.264/AVC, o Padrão de Vídeo VC-1, o Padrão Visual MPEG-4 e o Padrão de Vídeo MPEG-2</w:t>
      </w:r>
    </w:p>
    <w:p w:rsidR="00B0332A" w:rsidRPr="00F65089" w:rsidRDefault="00B0332A" w:rsidP="00B0332A">
      <w:pPr>
        <w:ind w:left="270"/>
        <w:rPr>
          <w:lang w:val="pt-BR"/>
        </w:rPr>
      </w:pPr>
      <w:r w:rsidRPr="00F65089">
        <w:rPr>
          <w:rFonts w:eastAsia="Arial" w:cs="Arial"/>
          <w:color w:val="404040"/>
          <w:sz w:val="18"/>
          <w:szCs w:val="18"/>
          <w:lang w:val="pt-BR"/>
        </w:rPr>
        <w:t>Este software inclui a tecnologia de compactação visual H.264/AVC, VC-1, MPEG-4 Parte 2 e MPEG-2. MPEG LA, L.L.C. requer este aviso:</w:t>
      </w:r>
    </w:p>
    <w:p w:rsidR="00B0332A" w:rsidRPr="00F65089" w:rsidRDefault="00B0332A" w:rsidP="00EA6B41">
      <w:pPr>
        <w:ind w:left="270"/>
        <w:rPr>
          <w:lang w:val="pt-BR"/>
        </w:rPr>
      </w:pPr>
      <w:r w:rsidRPr="00F65089">
        <w:rPr>
          <w:rFonts w:eastAsia="Arial" w:cs="Arial"/>
          <w:color w:val="404040"/>
          <w:sz w:val="18"/>
          <w:szCs w:val="18"/>
          <w:lang w:val="pt-BR"/>
        </w:rPr>
        <w:t>ESTE PRODUTO ESTÁ LICENCIADO DE ACORDO COM A AVC, O VC-1, O PADRÃO VISUAL MPEG-4 PARTE 2 E AS LICENÇAS DE PORTFÓLIO DA PATENTE DE VÍDEO MPEG-2 PARA USO PESSOAL E NÃO COMERCIAL DE UM CLIENTE PARA (i) CODIFICAR VÍDEO EM CONFORMIDADE COM OS PADRÕES ACIMA (</w:t>
      </w:r>
      <w:r w:rsidR="00EA6B41">
        <w:rPr>
          <w:rFonts w:eastAsia="Arial" w:cs="Arial"/>
          <w:color w:val="404040"/>
          <w:sz w:val="18"/>
          <w:szCs w:val="18"/>
          <w:lang w:val="pt-BR"/>
        </w:rPr>
        <w:t>“</w:t>
      </w:r>
      <w:r w:rsidRPr="00F65089">
        <w:rPr>
          <w:rFonts w:eastAsia="Arial" w:cs="Arial"/>
          <w:color w:val="404040"/>
          <w:sz w:val="18"/>
          <w:szCs w:val="18"/>
          <w:lang w:val="pt-BR"/>
        </w:rPr>
        <w:t>PADRÕES DE VÍDEO</w:t>
      </w:r>
      <w:r w:rsidR="00EA6B41">
        <w:rPr>
          <w:rFonts w:eastAsia="Arial" w:cs="Arial"/>
          <w:color w:val="404040"/>
          <w:sz w:val="18"/>
          <w:szCs w:val="18"/>
          <w:lang w:val="pt-BR"/>
        </w:rPr>
        <w:t>”</w:t>
      </w:r>
      <w:r w:rsidRPr="00F65089">
        <w:rPr>
          <w:rFonts w:eastAsia="Arial" w:cs="Arial"/>
          <w:color w:val="404040"/>
          <w:sz w:val="18"/>
          <w:szCs w:val="18"/>
          <w:lang w:val="pt-BR"/>
        </w:rPr>
        <w:t>) E/OU (ii) DECODIFICAR AVC, VC-1, VÍDEO MPEG-4 PARTE 2 E MPEG-2 QUE TENHAM SIDO CODIFICADOS POR UM CLIENTE ENVOLVIDO EM UMA ATIVIDADE PESSOAL E NÃO COMERCIAL E/OU OBTIDOS DE UM FORNECEDOR DE VÍDEO LICENCIADO PARA FORNECER TAL VÍDEO. NÃO SERÁ CONCEDIDA NEM ESTARÁ IMPLÍCITA NENHUMA LICENÇA PARA QUALQUER OUTRO USO. INFORMAÇÕES ADICIONAIS PODERÃO SER OBTIDAS COM A MPEG LA, L.L.C. CONSULTE O</w:t>
      </w:r>
      <w:r w:rsidR="00FD2996" w:rsidRPr="00F65089">
        <w:rPr>
          <w:rFonts w:eastAsia="Arial" w:cs="Arial"/>
          <w:color w:val="404040"/>
          <w:sz w:val="18"/>
          <w:szCs w:val="18"/>
          <w:lang w:val="pt-BR"/>
        </w:rPr>
        <w:t> </w:t>
      </w:r>
      <w:r w:rsidRPr="00F65089">
        <w:rPr>
          <w:rFonts w:eastAsia="Arial" w:cs="Arial"/>
          <w:color w:val="404040"/>
          <w:sz w:val="18"/>
          <w:szCs w:val="18"/>
          <w:lang w:val="pt-BR"/>
        </w:rPr>
        <w:t xml:space="preserve">SITE </w:t>
      </w:r>
      <w:hyperlink r:id="rId191" w:history="1">
        <w:r w:rsidRPr="00F65089">
          <w:rPr>
            <w:rStyle w:val="Hyperlink"/>
            <w:rFonts w:eastAsia="Arial" w:cs="Arial"/>
            <w:sz w:val="18"/>
            <w:szCs w:val="18"/>
            <w:lang w:val="pt-BR"/>
          </w:rPr>
          <w:t>http://www.mpegla.com/index1.cfm</w:t>
        </w:r>
      </w:hyperlink>
      <w:r w:rsidRPr="00F65089">
        <w:rPr>
          <w:rFonts w:eastAsia="Arial" w:cs="Arial"/>
          <w:color w:val="404040"/>
          <w:sz w:val="18"/>
          <w:szCs w:val="18"/>
          <w:lang w:val="pt-BR"/>
        </w:rPr>
        <w:t>.</w:t>
      </w:r>
    </w:p>
    <w:p w:rsidR="00B0332A" w:rsidRPr="00F65089" w:rsidRDefault="00B0332A" w:rsidP="00B0332A">
      <w:pPr>
        <w:ind w:left="270"/>
        <w:rPr>
          <w:lang w:val="pt-BR"/>
        </w:rPr>
      </w:pPr>
      <w:r w:rsidRPr="00F65089">
        <w:rPr>
          <w:rFonts w:eastAsia="Arial" w:cs="Arial"/>
          <w:color w:val="404040"/>
          <w:sz w:val="18"/>
          <w:szCs w:val="18"/>
          <w:lang w:val="pt-BR"/>
        </w:rPr>
        <w:t>Para fins de esclarecimento, essa notificação não limita nem inibe o uso do software para finalidades comerciais normais específicas a esse negócio, que não incluam (i) redistribuição do software a terceiros nem (ii) criação de conteúdo com os PADRÕES DE VÍDEO em conformidade com as tecnologias para distribuição a terceiros.</w:t>
      </w:r>
    </w:p>
    <w:p w:rsidR="00B0332A" w:rsidRPr="00F65089" w:rsidRDefault="00B0332A" w:rsidP="00DB4E8F">
      <w:pPr>
        <w:pStyle w:val="PURHeading1"/>
        <w:rPr>
          <w:lang w:val="pt-BR"/>
        </w:rPr>
      </w:pPr>
      <w:r w:rsidRPr="00F65089">
        <w:rPr>
          <w:lang w:val="pt-BR"/>
        </w:rPr>
        <w:t>Software Potencialmente Indesejável</w:t>
      </w:r>
    </w:p>
    <w:p w:rsidR="00B0332A" w:rsidRPr="00F65089" w:rsidRDefault="00B0332A" w:rsidP="00B0332A">
      <w:pPr>
        <w:ind w:left="270"/>
        <w:rPr>
          <w:lang w:val="pt-BR"/>
        </w:rPr>
      </w:pPr>
      <w:r w:rsidRPr="00F65089">
        <w:rPr>
          <w:color w:val="404040" w:themeColor="text1" w:themeTint="BF"/>
          <w:sz w:val="18"/>
          <w:lang w:val="pt-BR"/>
        </w:rPr>
        <w:t>Se estiver ativado, o Windows Defender pesquisará seu computador quanto a “spyware”, “adware” e outro software potencialmente indesejado. Se ele encontrar algum software potencialmente indesejado, ele perguntará se você deseja ignorar, desabilitar (quarentena) ou remover. Qualquer software potencialmente indesejado classificado como “nível alto” ou “grave” deverá ser automaticamente removido após a verificação, a não ser que você altere a configuração padrão. A remoção ou a desativação de software potencialmente indesejável poderá resultar na interrupção do funcionamento de outro software ou na sua violação de uma licença de uso de outro software no seu computador.</w:t>
      </w:r>
    </w:p>
    <w:p w:rsidR="00B0332A" w:rsidRPr="00F65089" w:rsidRDefault="00B0332A" w:rsidP="00B0332A">
      <w:pPr>
        <w:ind w:left="270"/>
        <w:rPr>
          <w:lang w:val="pt-BR"/>
        </w:rPr>
      </w:pPr>
      <w:r w:rsidRPr="00F65089">
        <w:rPr>
          <w:color w:val="404040" w:themeColor="text1" w:themeTint="BF"/>
          <w:sz w:val="18"/>
          <w:lang w:val="pt-BR"/>
        </w:rPr>
        <w:t>Ao usar este software, é possível que você também remova ou desabilite algum software que não seja potencialmente indesejável.</w:t>
      </w:r>
    </w:p>
    <w:p w:rsidR="00B0332A" w:rsidRPr="00F65089" w:rsidRDefault="00B0332A" w:rsidP="00B0332A">
      <w:pPr>
        <w:keepNext/>
        <w:keepLines/>
        <w:pBdr>
          <w:bottom w:val="single" w:sz="8" w:space="1" w:color="00467F" w:themeColor="text2"/>
        </w:pBdr>
        <w:spacing w:before="240" w:after="240" w:line="240" w:lineRule="exact"/>
        <w:rPr>
          <w:lang w:val="pt-BR"/>
        </w:rPr>
      </w:pPr>
      <w:r w:rsidRPr="00F65089">
        <w:rPr>
          <w:rFonts w:eastAsia="Arial" w:cs="Times New Roman"/>
          <w:smallCaps/>
          <w:color w:val="00467F" w:themeColor="text2"/>
          <w:sz w:val="24"/>
          <w:szCs w:val="24"/>
          <w:lang w:val="pt-BR"/>
        </w:rPr>
        <w:t>Aviso de Gravação</w:t>
      </w:r>
    </w:p>
    <w:p w:rsidR="00B0332A" w:rsidRPr="00F65089" w:rsidRDefault="00B0332A" w:rsidP="00B0332A">
      <w:pPr>
        <w:ind w:left="270"/>
        <w:rPr>
          <w:lang w:val="pt-BR"/>
        </w:rPr>
      </w:pPr>
      <w:r w:rsidRPr="00F65089">
        <w:rPr>
          <w:color w:val="404040" w:themeColor="text1" w:themeTint="BF"/>
          <w:sz w:val="18"/>
          <w:lang w:val="pt-BR"/>
        </w:rPr>
        <w:t>As leis de algumas jurisdições podem exigir aviso ou consentimento dos indivíduos antes de interceptar, monitorar e/ou gravar suas comunicações e/ou coleta restrita, armazenamento e uso de informações de identificação do usuário. Você concorda em cumprir com todas as leis aplicáveis e em obter todos os consentimentos necessários, bem como realizar todas as divulgações necessárias antes de usar o serviço online e/ou recursos de gravação.</w:t>
      </w:r>
    </w:p>
    <w:p w:rsidR="00EB5933" w:rsidRPr="00F65089" w:rsidRDefault="00EB5933" w:rsidP="00EB5933">
      <w:pPr>
        <w:pStyle w:val="PURHeading1"/>
        <w:rPr>
          <w:lang w:val="pt-BR"/>
        </w:rPr>
      </w:pPr>
      <w:r w:rsidRPr="00F65089">
        <w:rPr>
          <w:lang w:val="pt-BR"/>
        </w:rPr>
        <w:t>Yammer</w:t>
      </w:r>
    </w:p>
    <w:p w:rsidR="00EB5933" w:rsidRPr="00F65089" w:rsidRDefault="00EB5933" w:rsidP="00EB5933">
      <w:pPr>
        <w:pStyle w:val="PURBody-Indented"/>
        <w:rPr>
          <w:lang w:val="pt-BR"/>
        </w:rPr>
      </w:pPr>
      <w:r w:rsidRPr="00F65089">
        <w:rPr>
          <w:lang w:val="pt-BR"/>
        </w:rPr>
        <w:t xml:space="preserve">O software que conecta o Microsoft Dynamics CRM ao Yammer permitirá que certos dados sejam compartilhados entre os dois serviços. Com a sua orientação ou de seus usuários finais, os dados a seguir serão transmitidos ao Yammer por meio do Microsoft Dynamics CRM: (i) mensagens; (ii) links para registros do CRM; (iii) informações contidas no campo de descrição dos registros do CRM e (iv) qualquer outra atividade ou conteúdo que você ou seus usuários finais compartilhem com o Yammer. Os Termos de Uso do Yammer estão disponíveis no site </w:t>
      </w:r>
      <w:hyperlink r:id="rId192">
        <w:r w:rsidRPr="00F65089">
          <w:rPr>
            <w:color w:val="00467F"/>
            <w:u w:val="single"/>
            <w:lang w:val="pt-BR"/>
          </w:rPr>
          <w:t>https://www.yammer.com/about/terms/</w:t>
        </w:r>
      </w:hyperlink>
      <w:r w:rsidRPr="00F65089">
        <w:rPr>
          <w:lang w:val="pt-BR"/>
        </w:rPr>
        <w:t xml:space="preserve">. A Política de Privacidade, disponível no site </w:t>
      </w:r>
      <w:hyperlink r:id="rId193">
        <w:r w:rsidRPr="00F65089">
          <w:rPr>
            <w:color w:val="00467F"/>
            <w:u w:val="single"/>
            <w:lang w:val="pt-BR"/>
          </w:rPr>
          <w:t>https://www.yammer.com/about/privacy/</w:t>
        </w:r>
      </w:hyperlink>
      <w:r w:rsidRPr="00F65089">
        <w:rPr>
          <w:lang w:val="pt-BR"/>
        </w:rPr>
        <w:t>, é aplicada aos dados do cliente enviados ao Yammer.</w:t>
      </w:r>
    </w:p>
    <w:bookmarkEnd w:id="1049"/>
    <w:p w:rsidR="00DB4E8F" w:rsidRPr="00F65089" w:rsidRDefault="00061C1C" w:rsidP="00CD6E9D">
      <w:pPr>
        <w:pStyle w:val="PURBody"/>
        <w:keepLines/>
        <w:jc w:val="right"/>
        <w:rPr>
          <w:lang w:val="pt-BR"/>
        </w:rPr>
      </w:pPr>
      <w:r>
        <w:fldChar w:fldCharType="begin"/>
      </w:r>
      <w:r w:rsidR="00E318EC" w:rsidRPr="00F65089">
        <w:rPr>
          <w:lang w:val="pt-BR"/>
        </w:rPr>
        <w:instrText>HYPERLINK \l "Índice"</w:instrText>
      </w:r>
      <w:r>
        <w:fldChar w:fldCharType="separate"/>
      </w:r>
      <w:r w:rsidR="00E318EC" w:rsidRPr="00F65089">
        <w:rPr>
          <w:rStyle w:val="Hyperlink"/>
          <w:rFonts w:ascii="Arial Narrow" w:hAnsi="Arial Narrow"/>
          <w:sz w:val="16"/>
          <w:lang w:val="pt-BR"/>
        </w:rPr>
        <w:t>Índice</w:t>
      </w:r>
      <w:r>
        <w:fldChar w:fldCharType="end"/>
      </w:r>
      <w:r w:rsidR="00E318EC" w:rsidRPr="00F65089">
        <w:rPr>
          <w:lang w:val="pt-BR"/>
        </w:rPr>
        <w:t xml:space="preserve"> / </w:t>
      </w:r>
      <w:hyperlink w:anchor="UniversalTerms" w:history="1">
        <w:r w:rsidR="00E318EC" w:rsidRPr="00F65089">
          <w:rPr>
            <w:rStyle w:val="Hyperlink"/>
            <w:rFonts w:ascii="Arial Narrow" w:hAnsi="Arial Narrow"/>
            <w:sz w:val="16"/>
            <w:lang w:val="pt-BR"/>
          </w:rPr>
          <w:t>Termos Universais de Licença</w:t>
        </w:r>
      </w:hyperlink>
    </w:p>
    <w:bookmarkEnd w:id="1048"/>
    <w:p w:rsidR="005C3F2E" w:rsidRPr="00F65089" w:rsidRDefault="00AF3DD9" w:rsidP="00057196">
      <w:pPr>
        <w:spacing w:line="240" w:lineRule="exact"/>
        <w:rPr>
          <w:lang w:val="pt-BR"/>
        </w:rPr>
        <w:sectPr w:rsidR="005C3F2E" w:rsidRPr="00F65089" w:rsidSect="005F187B">
          <w:footerReference w:type="default" r:id="rId194"/>
          <w:type w:val="continuous"/>
          <w:pgSz w:w="12240" w:h="15840" w:code="1"/>
          <w:pgMar w:top="1166" w:right="720" w:bottom="720" w:left="720" w:header="432" w:footer="288" w:gutter="0"/>
          <w:cols w:space="360"/>
          <w:docGrid w:linePitch="360"/>
        </w:sectPr>
      </w:pPr>
      <w:r w:rsidRPr="00F65089">
        <w:rPr>
          <w:lang w:val="pt-BR"/>
        </w:rPr>
        <w:br w:type="page"/>
      </w:r>
    </w:p>
    <w:p w:rsidR="00AE3B6A" w:rsidRPr="00F65089" w:rsidRDefault="00AE3B6A" w:rsidP="00AE3B6A">
      <w:pPr>
        <w:pStyle w:val="PURSectionHeading"/>
        <w:rPr>
          <w:lang w:val="pt-BR"/>
        </w:rPr>
      </w:pPr>
      <w:bookmarkStart w:id="1050" w:name="_Toc299519184"/>
      <w:bookmarkStart w:id="1051" w:name="_Toc299525048"/>
      <w:bookmarkStart w:id="1052" w:name="_Toc299531616"/>
      <w:bookmarkStart w:id="1053" w:name="_Toc299531940"/>
      <w:bookmarkStart w:id="1054" w:name="_Toc299957231"/>
      <w:bookmarkStart w:id="1055" w:name="_Toc346536896"/>
      <w:bookmarkStart w:id="1056" w:name="_Toc339280360"/>
      <w:bookmarkStart w:id="1057" w:name="_Toc363552833"/>
      <w:bookmarkStart w:id="1058" w:name="_Toc378682300"/>
      <w:bookmarkStart w:id="1059" w:name="_Toc371268312"/>
      <w:bookmarkStart w:id="1060" w:name="_Toc379278515"/>
      <w:bookmarkStart w:id="1061" w:name="_Toc388603336"/>
      <w:bookmarkStart w:id="1062" w:name="Index"/>
      <w:bookmarkEnd w:id="6"/>
      <w:r w:rsidRPr="00F65089">
        <w:rPr>
          <w:lang w:val="pt-BR"/>
        </w:rPr>
        <w:lastRenderedPageBreak/>
        <w:t>Índice do Produto</w:t>
      </w:r>
      <w:bookmarkEnd w:id="1050"/>
      <w:bookmarkEnd w:id="1051"/>
      <w:bookmarkEnd w:id="1052"/>
      <w:bookmarkEnd w:id="1053"/>
      <w:bookmarkEnd w:id="1054"/>
      <w:bookmarkEnd w:id="1055"/>
      <w:bookmarkEnd w:id="1056"/>
      <w:bookmarkEnd w:id="1057"/>
      <w:bookmarkEnd w:id="1058"/>
      <w:bookmarkEnd w:id="1059"/>
      <w:bookmarkEnd w:id="1060"/>
      <w:bookmarkEnd w:id="1061"/>
    </w:p>
    <w:p w:rsidR="000742A2" w:rsidRDefault="00061C1C" w:rsidP="00AE3B6A">
      <w:pPr>
        <w:pStyle w:val="PURSectionHeading"/>
        <w:rPr>
          <w:noProof/>
        </w:rPr>
        <w:sectPr w:rsidR="000742A2" w:rsidSect="000742A2">
          <w:footerReference w:type="default" r:id="rId195"/>
          <w:type w:val="continuous"/>
          <w:pgSz w:w="12240" w:h="15840" w:code="1"/>
          <w:pgMar w:top="1166" w:right="720" w:bottom="720" w:left="720" w:header="432" w:footer="288" w:gutter="0"/>
          <w:cols w:num="2" w:space="360"/>
          <w:docGrid w:linePitch="360"/>
        </w:sectPr>
      </w:pPr>
      <w:r>
        <w:fldChar w:fldCharType="begin"/>
      </w:r>
      <w:r w:rsidR="00AE3B6A">
        <w:instrText xml:space="preserve"> INDEX \c "2" \z "1033" </w:instrText>
      </w:r>
      <w:r>
        <w:fldChar w:fldCharType="separate"/>
      </w:r>
    </w:p>
    <w:p w:rsidR="000742A2" w:rsidRDefault="000742A2">
      <w:pPr>
        <w:pStyle w:val="Index1"/>
        <w:rPr>
          <w:noProof/>
        </w:rPr>
      </w:pPr>
      <w:r w:rsidRPr="002A067E">
        <w:rPr>
          <w:noProof/>
          <w:lang w:val="pt-BR"/>
        </w:rPr>
        <w:lastRenderedPageBreak/>
        <w:t>BizTalk Server 2013 R2 Branch</w:t>
      </w:r>
      <w:r>
        <w:rPr>
          <w:noProof/>
        </w:rPr>
        <w:t>, 27</w:t>
      </w:r>
    </w:p>
    <w:p w:rsidR="000742A2" w:rsidRDefault="000742A2">
      <w:pPr>
        <w:pStyle w:val="Index1"/>
        <w:rPr>
          <w:noProof/>
        </w:rPr>
      </w:pPr>
      <w:r w:rsidRPr="002A067E">
        <w:rPr>
          <w:noProof/>
          <w:lang w:val="pt-BR"/>
        </w:rPr>
        <w:t>BizTalk Server 2013 R2 Enterprise</w:t>
      </w:r>
      <w:r>
        <w:rPr>
          <w:noProof/>
        </w:rPr>
        <w:t>, 26</w:t>
      </w:r>
    </w:p>
    <w:p w:rsidR="000742A2" w:rsidRDefault="000742A2">
      <w:pPr>
        <w:pStyle w:val="Index1"/>
        <w:rPr>
          <w:noProof/>
        </w:rPr>
      </w:pPr>
      <w:r w:rsidRPr="002A067E">
        <w:rPr>
          <w:noProof/>
          <w:lang w:val="pt-BR"/>
        </w:rPr>
        <w:t>BizTalk Server 2013 R2 Standard</w:t>
      </w:r>
      <w:r>
        <w:rPr>
          <w:noProof/>
        </w:rPr>
        <w:t>, 27</w:t>
      </w:r>
    </w:p>
    <w:p w:rsidR="000742A2" w:rsidRDefault="000742A2">
      <w:pPr>
        <w:pStyle w:val="Index1"/>
        <w:rPr>
          <w:noProof/>
        </w:rPr>
      </w:pPr>
      <w:r w:rsidRPr="002A067E">
        <w:rPr>
          <w:noProof/>
          <w:lang w:val="pt-BR"/>
        </w:rPr>
        <w:t>Convidado da Plataforma de Nuvem</w:t>
      </w:r>
      <w:r>
        <w:rPr>
          <w:noProof/>
        </w:rPr>
        <w:t>, 61</w:t>
      </w:r>
    </w:p>
    <w:p w:rsidR="000742A2" w:rsidRDefault="000742A2">
      <w:pPr>
        <w:pStyle w:val="Index1"/>
        <w:rPr>
          <w:noProof/>
        </w:rPr>
      </w:pPr>
      <w:r w:rsidRPr="002A067E">
        <w:rPr>
          <w:noProof/>
          <w:lang w:val="fr-FR"/>
        </w:rPr>
        <w:t>Core Infrastructure Server Suite Datacenter</w:t>
      </w:r>
      <w:r>
        <w:rPr>
          <w:noProof/>
        </w:rPr>
        <w:t>, 13</w:t>
      </w:r>
    </w:p>
    <w:p w:rsidR="000742A2" w:rsidRDefault="000742A2">
      <w:pPr>
        <w:pStyle w:val="Index1"/>
        <w:rPr>
          <w:noProof/>
        </w:rPr>
      </w:pPr>
      <w:r w:rsidRPr="002A067E">
        <w:rPr>
          <w:noProof/>
          <w:lang w:val="fr-FR"/>
        </w:rPr>
        <w:t>Core Infrastructure Server Suite Standard</w:t>
      </w:r>
      <w:r>
        <w:rPr>
          <w:noProof/>
        </w:rPr>
        <w:t>, 14</w:t>
      </w:r>
    </w:p>
    <w:p w:rsidR="000742A2" w:rsidRDefault="000742A2">
      <w:pPr>
        <w:pStyle w:val="Index1"/>
        <w:rPr>
          <w:noProof/>
        </w:rPr>
      </w:pPr>
      <w:r w:rsidRPr="002A067E">
        <w:rPr>
          <w:noProof/>
          <w:lang w:val="pt-BR"/>
        </w:rPr>
        <w:t>Exchange Server 2013 Standard e Enterprise</w:t>
      </w:r>
      <w:r>
        <w:rPr>
          <w:noProof/>
        </w:rPr>
        <w:t>, 34</w:t>
      </w:r>
    </w:p>
    <w:p w:rsidR="000742A2" w:rsidRDefault="000742A2">
      <w:pPr>
        <w:pStyle w:val="Index1"/>
        <w:rPr>
          <w:noProof/>
        </w:rPr>
      </w:pPr>
      <w:r w:rsidRPr="002A067E">
        <w:rPr>
          <w:noProof/>
          <w:lang w:val="pt-BR"/>
        </w:rPr>
        <w:t>Lync Server 2013</w:t>
      </w:r>
      <w:r>
        <w:rPr>
          <w:noProof/>
        </w:rPr>
        <w:t>, 36</w:t>
      </w:r>
    </w:p>
    <w:p w:rsidR="000742A2" w:rsidRDefault="000742A2">
      <w:pPr>
        <w:pStyle w:val="Index1"/>
        <w:rPr>
          <w:noProof/>
        </w:rPr>
      </w:pPr>
      <w:r w:rsidRPr="002A067E">
        <w:rPr>
          <w:noProof/>
          <w:lang w:val="pt-BR"/>
        </w:rPr>
        <w:t>Microsoft Application Virtualization Hosting para Desktops</w:t>
      </w:r>
      <w:r>
        <w:rPr>
          <w:noProof/>
        </w:rPr>
        <w:t>, 38</w:t>
      </w:r>
    </w:p>
    <w:p w:rsidR="000742A2" w:rsidRDefault="000742A2">
      <w:pPr>
        <w:pStyle w:val="Index1"/>
        <w:rPr>
          <w:noProof/>
        </w:rPr>
      </w:pPr>
      <w:r w:rsidRPr="002A067E">
        <w:rPr>
          <w:noProof/>
          <w:lang w:val="pt-BR"/>
        </w:rPr>
        <w:t xml:space="preserve">Microsoft Application Virtualization para Serviços de Área de </w:t>
      </w:r>
      <w:r w:rsidR="009140C7">
        <w:rPr>
          <w:noProof/>
          <w:lang w:val="pt-BR"/>
        </w:rPr>
        <w:br/>
      </w:r>
      <w:r w:rsidRPr="002A067E">
        <w:rPr>
          <w:noProof/>
          <w:lang w:val="pt-BR"/>
        </w:rPr>
        <w:t>Trabalho Remota</w:t>
      </w:r>
      <w:r>
        <w:rPr>
          <w:noProof/>
        </w:rPr>
        <w:t>, 38</w:t>
      </w:r>
    </w:p>
    <w:p w:rsidR="000742A2" w:rsidRDefault="000742A2">
      <w:pPr>
        <w:pStyle w:val="Index1"/>
        <w:rPr>
          <w:noProof/>
        </w:rPr>
      </w:pPr>
      <w:r w:rsidRPr="002A067E">
        <w:rPr>
          <w:noProof/>
          <w:lang w:val="pt-BR"/>
        </w:rPr>
        <w:t>Microsoft Dynamics AX 2012 R3</w:t>
      </w:r>
      <w:r>
        <w:rPr>
          <w:noProof/>
        </w:rPr>
        <w:t>, 39</w:t>
      </w:r>
    </w:p>
    <w:p w:rsidR="000742A2" w:rsidRDefault="000742A2">
      <w:pPr>
        <w:pStyle w:val="Index1"/>
        <w:rPr>
          <w:noProof/>
        </w:rPr>
      </w:pPr>
      <w:r>
        <w:rPr>
          <w:noProof/>
        </w:rPr>
        <w:t>Microsoft Dynamics C5 2012, 15, 40</w:t>
      </w:r>
    </w:p>
    <w:p w:rsidR="000742A2" w:rsidRDefault="000742A2">
      <w:pPr>
        <w:pStyle w:val="Index1"/>
        <w:rPr>
          <w:noProof/>
        </w:rPr>
      </w:pPr>
      <w:r w:rsidRPr="002A067E">
        <w:rPr>
          <w:noProof/>
          <w:lang w:val="pt-BR"/>
        </w:rPr>
        <w:t>Microsoft Dynamics CRM 2013 Service Provider</w:t>
      </w:r>
      <w:r>
        <w:rPr>
          <w:noProof/>
        </w:rPr>
        <w:t>, 41</w:t>
      </w:r>
    </w:p>
    <w:p w:rsidR="000742A2" w:rsidRDefault="000742A2">
      <w:pPr>
        <w:pStyle w:val="Index1"/>
        <w:rPr>
          <w:noProof/>
        </w:rPr>
      </w:pPr>
      <w:r w:rsidRPr="002A067E">
        <w:rPr>
          <w:noProof/>
          <w:lang w:val="pt-BR"/>
        </w:rPr>
        <w:t>Microsoft Dynamics GP 2013</w:t>
      </w:r>
      <w:r>
        <w:rPr>
          <w:noProof/>
        </w:rPr>
        <w:t>, 16, 41</w:t>
      </w:r>
    </w:p>
    <w:p w:rsidR="000742A2" w:rsidRDefault="000742A2">
      <w:pPr>
        <w:pStyle w:val="Index1"/>
        <w:rPr>
          <w:noProof/>
        </w:rPr>
      </w:pPr>
      <w:r w:rsidRPr="002A067E">
        <w:rPr>
          <w:noProof/>
          <w:lang w:val="pt-BR"/>
        </w:rPr>
        <w:t>Microsoft Dynamics NAV 2013 R2</w:t>
      </w:r>
      <w:r>
        <w:rPr>
          <w:noProof/>
        </w:rPr>
        <w:t>, 17, 43</w:t>
      </w:r>
    </w:p>
    <w:p w:rsidR="000742A2" w:rsidRDefault="000742A2">
      <w:pPr>
        <w:pStyle w:val="Index1"/>
        <w:rPr>
          <w:noProof/>
        </w:rPr>
      </w:pPr>
      <w:r w:rsidRPr="002A067E">
        <w:rPr>
          <w:noProof/>
          <w:lang w:val="pt-BR"/>
        </w:rPr>
        <w:t>Microsoft Dynamics SL 2011</w:t>
      </w:r>
      <w:r>
        <w:rPr>
          <w:noProof/>
        </w:rPr>
        <w:t>, 17, 44</w:t>
      </w:r>
    </w:p>
    <w:p w:rsidR="000742A2" w:rsidRDefault="000742A2">
      <w:pPr>
        <w:pStyle w:val="Index1"/>
        <w:rPr>
          <w:noProof/>
        </w:rPr>
      </w:pPr>
      <w:r w:rsidRPr="002A067E">
        <w:rPr>
          <w:noProof/>
        </w:rPr>
        <w:t xml:space="preserve">Microsoft User Experience Virtualization Hosting para </w:t>
      </w:r>
      <w:r w:rsidR="009140C7">
        <w:rPr>
          <w:noProof/>
        </w:rPr>
        <w:br/>
      </w:r>
      <w:r w:rsidRPr="002A067E">
        <w:rPr>
          <w:noProof/>
        </w:rPr>
        <w:t>Desktops v2.0</w:t>
      </w:r>
      <w:r>
        <w:rPr>
          <w:noProof/>
        </w:rPr>
        <w:t>, 45</w:t>
      </w:r>
    </w:p>
    <w:p w:rsidR="000742A2" w:rsidRDefault="000742A2">
      <w:pPr>
        <w:pStyle w:val="Index1"/>
        <w:rPr>
          <w:noProof/>
        </w:rPr>
      </w:pPr>
      <w:r w:rsidRPr="002A067E">
        <w:rPr>
          <w:noProof/>
          <w:lang w:val="pt-BR"/>
        </w:rPr>
        <w:t>Office Multi Language Pack 2013</w:t>
      </w:r>
      <w:r>
        <w:rPr>
          <w:noProof/>
        </w:rPr>
        <w:t>, 45</w:t>
      </w:r>
    </w:p>
    <w:p w:rsidR="000742A2" w:rsidRDefault="000742A2">
      <w:pPr>
        <w:pStyle w:val="Index1"/>
        <w:rPr>
          <w:noProof/>
        </w:rPr>
      </w:pPr>
      <w:r>
        <w:rPr>
          <w:noProof/>
        </w:rPr>
        <w:t>Office Professional Plus 2013, 46</w:t>
      </w:r>
    </w:p>
    <w:p w:rsidR="000742A2" w:rsidRDefault="000742A2">
      <w:pPr>
        <w:pStyle w:val="Index1"/>
        <w:rPr>
          <w:noProof/>
        </w:rPr>
      </w:pPr>
      <w:r w:rsidRPr="002A067E">
        <w:rPr>
          <w:noProof/>
          <w:lang w:val="pt-BR"/>
        </w:rPr>
        <w:t>Office Standard 2013</w:t>
      </w:r>
      <w:r>
        <w:rPr>
          <w:noProof/>
        </w:rPr>
        <w:t>, 46</w:t>
      </w:r>
    </w:p>
    <w:p w:rsidR="000742A2" w:rsidRDefault="000742A2">
      <w:pPr>
        <w:pStyle w:val="Index1"/>
        <w:rPr>
          <w:noProof/>
        </w:rPr>
      </w:pPr>
      <w:r w:rsidRPr="002A067E">
        <w:rPr>
          <w:noProof/>
          <w:lang w:val="pt-BR"/>
        </w:rPr>
        <w:t>Pacote da Plataforma de Nuvem</w:t>
      </w:r>
      <w:r>
        <w:rPr>
          <w:noProof/>
        </w:rPr>
        <w:t>, 60</w:t>
      </w:r>
    </w:p>
    <w:p w:rsidR="000742A2" w:rsidRDefault="000742A2">
      <w:pPr>
        <w:pStyle w:val="Index1"/>
        <w:rPr>
          <w:noProof/>
        </w:rPr>
      </w:pPr>
      <w:r w:rsidRPr="002A067E">
        <w:rPr>
          <w:noProof/>
          <w:lang w:val="pt-BR"/>
        </w:rPr>
        <w:t>Productivity Suite</w:t>
      </w:r>
      <w:r>
        <w:rPr>
          <w:noProof/>
        </w:rPr>
        <w:t>, 46</w:t>
      </w:r>
    </w:p>
    <w:p w:rsidR="000742A2" w:rsidRDefault="000742A2">
      <w:pPr>
        <w:pStyle w:val="Index1"/>
        <w:rPr>
          <w:noProof/>
        </w:rPr>
      </w:pPr>
      <w:r w:rsidRPr="002A067E">
        <w:rPr>
          <w:noProof/>
          <w:lang w:val="pt-BR"/>
        </w:rPr>
        <w:t>Project 2013 Professional</w:t>
      </w:r>
      <w:r>
        <w:rPr>
          <w:noProof/>
        </w:rPr>
        <w:t>, 47</w:t>
      </w:r>
    </w:p>
    <w:p w:rsidR="000742A2" w:rsidRDefault="000742A2">
      <w:pPr>
        <w:pStyle w:val="Index1"/>
        <w:rPr>
          <w:noProof/>
        </w:rPr>
      </w:pPr>
      <w:r w:rsidRPr="002A067E">
        <w:rPr>
          <w:noProof/>
          <w:lang w:val="pt-BR"/>
        </w:rPr>
        <w:t>Project 2013 Standard</w:t>
      </w:r>
      <w:r>
        <w:rPr>
          <w:noProof/>
        </w:rPr>
        <w:t>, 47</w:t>
      </w:r>
    </w:p>
    <w:p w:rsidR="000742A2" w:rsidRDefault="000742A2">
      <w:pPr>
        <w:pStyle w:val="Index1"/>
        <w:rPr>
          <w:noProof/>
        </w:rPr>
      </w:pPr>
      <w:r w:rsidRPr="002A067E">
        <w:rPr>
          <w:noProof/>
          <w:lang w:val="pt-BR"/>
        </w:rPr>
        <w:t>Project Server 2013</w:t>
      </w:r>
      <w:r>
        <w:rPr>
          <w:noProof/>
        </w:rPr>
        <w:t>, 48</w:t>
      </w:r>
    </w:p>
    <w:p w:rsidR="000742A2" w:rsidRDefault="000742A2">
      <w:pPr>
        <w:pStyle w:val="Index1"/>
        <w:rPr>
          <w:noProof/>
        </w:rPr>
      </w:pPr>
      <w:r w:rsidRPr="002A067E">
        <w:rPr>
          <w:noProof/>
          <w:lang w:val="pt-BR"/>
        </w:rPr>
        <w:t>Provisioning System</w:t>
      </w:r>
      <w:r>
        <w:rPr>
          <w:noProof/>
        </w:rPr>
        <w:t>, 18</w:t>
      </w:r>
    </w:p>
    <w:p w:rsidR="000742A2" w:rsidRDefault="000742A2">
      <w:pPr>
        <w:pStyle w:val="Index1"/>
        <w:rPr>
          <w:noProof/>
        </w:rPr>
      </w:pPr>
      <w:r w:rsidRPr="002A067E">
        <w:rPr>
          <w:noProof/>
          <w:lang w:val="pt-BR"/>
        </w:rPr>
        <w:t>R2 do Forefront Identity Manager 2010</w:t>
      </w:r>
      <w:r>
        <w:rPr>
          <w:noProof/>
        </w:rPr>
        <w:t>, 35</w:t>
      </w:r>
    </w:p>
    <w:p w:rsidR="000742A2" w:rsidRDefault="000742A2">
      <w:pPr>
        <w:pStyle w:val="Index1"/>
        <w:rPr>
          <w:noProof/>
        </w:rPr>
      </w:pPr>
      <w:r w:rsidRPr="002A067E">
        <w:rPr>
          <w:noProof/>
          <w:lang w:val="pt-BR"/>
        </w:rPr>
        <w:lastRenderedPageBreak/>
        <w:t xml:space="preserve">Serviço de Sincronização do Forefront Identity Manager for </w:t>
      </w:r>
      <w:r w:rsidR="009140C7">
        <w:rPr>
          <w:noProof/>
          <w:lang w:val="pt-BR"/>
        </w:rPr>
        <w:br/>
      </w:r>
      <w:r w:rsidRPr="002A067E">
        <w:rPr>
          <w:noProof/>
          <w:lang w:val="pt-BR"/>
        </w:rPr>
        <w:t>Hosting 2010 R2</w:t>
      </w:r>
      <w:r>
        <w:rPr>
          <w:noProof/>
        </w:rPr>
        <w:t>, 15</w:t>
      </w:r>
    </w:p>
    <w:p w:rsidR="000742A2" w:rsidRDefault="000742A2">
      <w:pPr>
        <w:pStyle w:val="Index1"/>
        <w:rPr>
          <w:noProof/>
        </w:rPr>
      </w:pPr>
      <w:r w:rsidRPr="002A067E">
        <w:rPr>
          <w:noProof/>
          <w:lang w:val="pt-BR"/>
        </w:rPr>
        <w:t xml:space="preserve">Serviços de Área de Trabalho Remota do Windows </w:t>
      </w:r>
      <w:r w:rsidR="009140C7">
        <w:rPr>
          <w:noProof/>
          <w:lang w:val="pt-BR"/>
        </w:rPr>
        <w:br/>
      </w:r>
      <w:r w:rsidRPr="002A067E">
        <w:rPr>
          <w:noProof/>
          <w:lang w:val="pt-BR"/>
        </w:rPr>
        <w:t>Server 2012 R2</w:t>
      </w:r>
      <w:r>
        <w:rPr>
          <w:noProof/>
        </w:rPr>
        <w:t>, 59</w:t>
      </w:r>
    </w:p>
    <w:p w:rsidR="000742A2" w:rsidRDefault="000742A2">
      <w:pPr>
        <w:pStyle w:val="Index1"/>
        <w:rPr>
          <w:noProof/>
        </w:rPr>
      </w:pPr>
      <w:r w:rsidRPr="002A067E">
        <w:rPr>
          <w:noProof/>
          <w:spacing w:val="-2"/>
          <w:lang w:val="pt-BR"/>
        </w:rPr>
        <w:t xml:space="preserve">Serviços de Gerenciamento de Direitos do Active Directory do </w:t>
      </w:r>
      <w:r w:rsidR="009140C7">
        <w:rPr>
          <w:noProof/>
          <w:spacing w:val="-2"/>
          <w:lang w:val="pt-BR"/>
        </w:rPr>
        <w:br/>
      </w:r>
      <w:r w:rsidRPr="002A067E">
        <w:rPr>
          <w:noProof/>
          <w:spacing w:val="-2"/>
          <w:lang w:val="pt-BR"/>
        </w:rPr>
        <w:t>Windows Server 2012 R2</w:t>
      </w:r>
      <w:r>
        <w:rPr>
          <w:noProof/>
        </w:rPr>
        <w:t>, 58</w:t>
      </w:r>
    </w:p>
    <w:p w:rsidR="000742A2" w:rsidRDefault="000742A2">
      <w:pPr>
        <w:pStyle w:val="Index1"/>
        <w:rPr>
          <w:noProof/>
        </w:rPr>
      </w:pPr>
      <w:r w:rsidRPr="002A067E">
        <w:rPr>
          <w:noProof/>
          <w:lang w:val="pt-BR"/>
        </w:rPr>
        <w:t>SharePoint 2013 Hosting</w:t>
      </w:r>
      <w:r>
        <w:rPr>
          <w:noProof/>
        </w:rPr>
        <w:t>, 18</w:t>
      </w:r>
    </w:p>
    <w:p w:rsidR="000742A2" w:rsidRDefault="000742A2">
      <w:pPr>
        <w:pStyle w:val="Index1"/>
        <w:rPr>
          <w:noProof/>
        </w:rPr>
      </w:pPr>
      <w:r w:rsidRPr="002A067E">
        <w:rPr>
          <w:noProof/>
          <w:lang w:val="pt-BR"/>
        </w:rPr>
        <w:t>SharePoint Server 2013</w:t>
      </w:r>
      <w:r>
        <w:rPr>
          <w:noProof/>
        </w:rPr>
        <w:t>, 48</w:t>
      </w:r>
    </w:p>
    <w:p w:rsidR="000742A2" w:rsidRDefault="000742A2">
      <w:pPr>
        <w:pStyle w:val="Index1"/>
        <w:rPr>
          <w:noProof/>
        </w:rPr>
      </w:pPr>
      <w:r w:rsidRPr="002A067E">
        <w:rPr>
          <w:noProof/>
          <w:lang w:val="pt-BR"/>
        </w:rPr>
        <w:t>SQL Server 2014 Business Intelligence</w:t>
      </w:r>
      <w:r>
        <w:rPr>
          <w:noProof/>
        </w:rPr>
        <w:t>, 49</w:t>
      </w:r>
    </w:p>
    <w:p w:rsidR="000742A2" w:rsidRDefault="000742A2">
      <w:pPr>
        <w:pStyle w:val="Index1"/>
        <w:rPr>
          <w:noProof/>
        </w:rPr>
      </w:pPr>
      <w:r w:rsidRPr="002A067E">
        <w:rPr>
          <w:noProof/>
          <w:lang w:val="pt-BR"/>
        </w:rPr>
        <w:t>SQL Server 2014 Enterprise Core</w:t>
      </w:r>
      <w:r>
        <w:rPr>
          <w:noProof/>
        </w:rPr>
        <w:t>, 28</w:t>
      </w:r>
    </w:p>
    <w:p w:rsidR="000742A2" w:rsidRDefault="000742A2">
      <w:pPr>
        <w:pStyle w:val="Index1"/>
        <w:rPr>
          <w:noProof/>
        </w:rPr>
      </w:pPr>
      <w:r>
        <w:rPr>
          <w:noProof/>
        </w:rPr>
        <w:t>SQL Server 2014 Standard, 49</w:t>
      </w:r>
    </w:p>
    <w:p w:rsidR="000742A2" w:rsidRDefault="000742A2">
      <w:pPr>
        <w:pStyle w:val="Index1"/>
        <w:rPr>
          <w:noProof/>
        </w:rPr>
      </w:pPr>
      <w:r w:rsidRPr="002A067E">
        <w:rPr>
          <w:noProof/>
          <w:lang w:val="pt-BR"/>
        </w:rPr>
        <w:t>SQL Server 2014 Standard Core</w:t>
      </w:r>
      <w:r>
        <w:rPr>
          <w:noProof/>
        </w:rPr>
        <w:t>, 28</w:t>
      </w:r>
    </w:p>
    <w:p w:rsidR="000742A2" w:rsidRDefault="000742A2">
      <w:pPr>
        <w:pStyle w:val="Index1"/>
        <w:rPr>
          <w:noProof/>
        </w:rPr>
      </w:pPr>
      <w:r w:rsidRPr="002A067E">
        <w:rPr>
          <w:noProof/>
          <w:lang w:val="pt-BR"/>
        </w:rPr>
        <w:t>SQL Server 2014 Web Core</w:t>
      </w:r>
      <w:r>
        <w:rPr>
          <w:noProof/>
        </w:rPr>
        <w:t>, 29</w:t>
      </w:r>
    </w:p>
    <w:p w:rsidR="000742A2" w:rsidRDefault="000742A2">
      <w:pPr>
        <w:pStyle w:val="Index1"/>
        <w:rPr>
          <w:noProof/>
        </w:rPr>
      </w:pPr>
      <w:r w:rsidRPr="002A067E">
        <w:rPr>
          <w:noProof/>
          <w:lang w:val="pt-BR"/>
        </w:rPr>
        <w:t>System Center 2012 R2 Client Management Suite</w:t>
      </w:r>
      <w:r>
        <w:rPr>
          <w:noProof/>
        </w:rPr>
        <w:t>, 50</w:t>
      </w:r>
    </w:p>
    <w:p w:rsidR="000742A2" w:rsidRDefault="000742A2">
      <w:pPr>
        <w:pStyle w:val="Index1"/>
        <w:rPr>
          <w:noProof/>
        </w:rPr>
      </w:pPr>
      <w:r>
        <w:rPr>
          <w:noProof/>
        </w:rPr>
        <w:t>System Center 2012 R2 Configuration Manager, 50</w:t>
      </w:r>
    </w:p>
    <w:p w:rsidR="000742A2" w:rsidRDefault="000742A2">
      <w:pPr>
        <w:pStyle w:val="Index1"/>
        <w:rPr>
          <w:noProof/>
        </w:rPr>
      </w:pPr>
      <w:r w:rsidRPr="002A067E">
        <w:rPr>
          <w:noProof/>
          <w:lang w:val="pt-BR"/>
        </w:rPr>
        <w:t>System Center 2012 R2 Datacenter</w:t>
      </w:r>
      <w:r>
        <w:rPr>
          <w:noProof/>
        </w:rPr>
        <w:t>, 19</w:t>
      </w:r>
    </w:p>
    <w:p w:rsidR="000742A2" w:rsidRDefault="000742A2">
      <w:pPr>
        <w:pStyle w:val="Index1"/>
        <w:rPr>
          <w:noProof/>
        </w:rPr>
      </w:pPr>
      <w:r w:rsidRPr="002A067E">
        <w:rPr>
          <w:noProof/>
          <w:lang w:val="pt-BR"/>
        </w:rPr>
        <w:t>System Center 2012 R2 Standard</w:t>
      </w:r>
      <w:r>
        <w:rPr>
          <w:noProof/>
        </w:rPr>
        <w:t>, 20</w:t>
      </w:r>
    </w:p>
    <w:p w:rsidR="000742A2" w:rsidRDefault="000742A2">
      <w:pPr>
        <w:pStyle w:val="Index1"/>
        <w:rPr>
          <w:noProof/>
        </w:rPr>
      </w:pPr>
      <w:r w:rsidRPr="002A067E">
        <w:rPr>
          <w:noProof/>
          <w:lang w:val="pt-BR"/>
        </w:rPr>
        <w:t>System Center Endpoint Protection</w:t>
      </w:r>
      <w:r>
        <w:rPr>
          <w:noProof/>
        </w:rPr>
        <w:t>, 66</w:t>
      </w:r>
    </w:p>
    <w:p w:rsidR="000742A2" w:rsidRDefault="000742A2">
      <w:pPr>
        <w:pStyle w:val="Index1"/>
        <w:rPr>
          <w:noProof/>
        </w:rPr>
      </w:pPr>
      <w:r w:rsidRPr="002A067E">
        <w:rPr>
          <w:noProof/>
          <w:lang w:val="pt-BR"/>
        </w:rPr>
        <w:t>Visio 2013 Professional</w:t>
      </w:r>
      <w:r>
        <w:rPr>
          <w:noProof/>
        </w:rPr>
        <w:t>, 50</w:t>
      </w:r>
    </w:p>
    <w:p w:rsidR="000742A2" w:rsidRDefault="000742A2">
      <w:pPr>
        <w:pStyle w:val="Index1"/>
        <w:rPr>
          <w:noProof/>
        </w:rPr>
      </w:pPr>
      <w:r>
        <w:rPr>
          <w:noProof/>
        </w:rPr>
        <w:t>Visio 2013 Standard, 51</w:t>
      </w:r>
    </w:p>
    <w:p w:rsidR="000742A2" w:rsidRDefault="000742A2">
      <w:pPr>
        <w:pStyle w:val="Index1"/>
        <w:rPr>
          <w:noProof/>
        </w:rPr>
      </w:pPr>
      <w:r>
        <w:rPr>
          <w:noProof/>
        </w:rPr>
        <w:t>Visual Studio Premium 2013, 51</w:t>
      </w:r>
    </w:p>
    <w:p w:rsidR="000742A2" w:rsidRDefault="000742A2">
      <w:pPr>
        <w:pStyle w:val="Index1"/>
        <w:rPr>
          <w:noProof/>
        </w:rPr>
      </w:pPr>
      <w:r w:rsidRPr="002A067E">
        <w:rPr>
          <w:noProof/>
          <w:lang w:val="pt-BR"/>
        </w:rPr>
        <w:t>Visual Studio Professional 2013</w:t>
      </w:r>
      <w:r>
        <w:rPr>
          <w:noProof/>
        </w:rPr>
        <w:t>, 53</w:t>
      </w:r>
    </w:p>
    <w:p w:rsidR="000742A2" w:rsidRDefault="000742A2">
      <w:pPr>
        <w:pStyle w:val="Index1"/>
        <w:rPr>
          <w:noProof/>
        </w:rPr>
      </w:pPr>
      <w:r w:rsidRPr="002A067E">
        <w:rPr>
          <w:noProof/>
          <w:lang w:val="pt-BR"/>
        </w:rPr>
        <w:t xml:space="preserve">Visual Studio Team Foundation Server 2013 com Tecnologia </w:t>
      </w:r>
      <w:r w:rsidR="009140C7">
        <w:rPr>
          <w:noProof/>
          <w:lang w:val="pt-BR"/>
        </w:rPr>
        <w:br/>
      </w:r>
      <w:r w:rsidRPr="002A067E">
        <w:rPr>
          <w:noProof/>
          <w:lang w:val="pt-BR"/>
        </w:rPr>
        <w:t>SQL Server 2014</w:t>
      </w:r>
      <w:r>
        <w:rPr>
          <w:noProof/>
        </w:rPr>
        <w:t>, 56</w:t>
      </w:r>
    </w:p>
    <w:p w:rsidR="000742A2" w:rsidRDefault="000742A2">
      <w:pPr>
        <w:pStyle w:val="Index1"/>
        <w:rPr>
          <w:noProof/>
        </w:rPr>
      </w:pPr>
      <w:r w:rsidRPr="002A067E">
        <w:rPr>
          <w:noProof/>
          <w:lang w:val="pt-BR"/>
        </w:rPr>
        <w:t>Visual Studio Test Professional 2013</w:t>
      </w:r>
      <w:r>
        <w:rPr>
          <w:noProof/>
        </w:rPr>
        <w:t>, 57</w:t>
      </w:r>
    </w:p>
    <w:p w:rsidR="000742A2" w:rsidRDefault="000742A2">
      <w:pPr>
        <w:pStyle w:val="Index1"/>
        <w:rPr>
          <w:noProof/>
        </w:rPr>
      </w:pPr>
      <w:r w:rsidRPr="002A067E">
        <w:rPr>
          <w:noProof/>
          <w:lang w:val="pt-BR"/>
        </w:rPr>
        <w:t>Visual Studio Ultimate 2013</w:t>
      </w:r>
      <w:r>
        <w:rPr>
          <w:noProof/>
        </w:rPr>
        <w:t>, 54</w:t>
      </w:r>
    </w:p>
    <w:p w:rsidR="000742A2" w:rsidRDefault="000742A2">
      <w:pPr>
        <w:pStyle w:val="Index1"/>
        <w:rPr>
          <w:noProof/>
        </w:rPr>
      </w:pPr>
      <w:r w:rsidRPr="002A067E">
        <w:rPr>
          <w:noProof/>
          <w:lang w:val="pt-BR"/>
        </w:rPr>
        <w:t>Windows Server 2012 R2 Datacenter</w:t>
      </w:r>
      <w:r>
        <w:rPr>
          <w:noProof/>
        </w:rPr>
        <w:t>, 21</w:t>
      </w:r>
    </w:p>
    <w:p w:rsidR="000742A2" w:rsidRDefault="000742A2">
      <w:pPr>
        <w:pStyle w:val="Index1"/>
        <w:rPr>
          <w:noProof/>
        </w:rPr>
      </w:pPr>
      <w:r w:rsidRPr="002A067E">
        <w:rPr>
          <w:noProof/>
          <w:lang w:val="pt-BR"/>
        </w:rPr>
        <w:t>Windows Server 2012 R2 Essentials</w:t>
      </w:r>
      <w:r>
        <w:rPr>
          <w:noProof/>
        </w:rPr>
        <w:t>, 23</w:t>
      </w:r>
    </w:p>
    <w:p w:rsidR="000742A2" w:rsidRDefault="000742A2">
      <w:pPr>
        <w:pStyle w:val="Index1"/>
        <w:rPr>
          <w:noProof/>
        </w:rPr>
      </w:pPr>
      <w:r w:rsidRPr="002A067E">
        <w:rPr>
          <w:noProof/>
          <w:lang w:val="pt-BR"/>
        </w:rPr>
        <w:t>Windows Server 2012 R2 Standard</w:t>
      </w:r>
      <w:r>
        <w:rPr>
          <w:noProof/>
        </w:rPr>
        <w:t>, 22</w:t>
      </w:r>
    </w:p>
    <w:p w:rsidR="000742A2" w:rsidRDefault="000742A2" w:rsidP="00AE3B6A">
      <w:pPr>
        <w:pStyle w:val="PURSectionHeading"/>
        <w:rPr>
          <w:noProof/>
        </w:rPr>
        <w:sectPr w:rsidR="000742A2" w:rsidSect="000742A2">
          <w:type w:val="continuous"/>
          <w:pgSz w:w="12240" w:h="15840" w:code="1"/>
          <w:pgMar w:top="1166" w:right="720" w:bottom="720" w:left="720" w:header="432" w:footer="288" w:gutter="0"/>
          <w:cols w:num="2" w:space="720"/>
          <w:docGrid w:linePitch="360"/>
        </w:sectPr>
      </w:pPr>
    </w:p>
    <w:p w:rsidR="00AE3B6A" w:rsidRPr="006F077C" w:rsidRDefault="00061C1C" w:rsidP="00AE3B6A">
      <w:pPr>
        <w:pStyle w:val="PURSectionHeading"/>
      </w:pPr>
      <w:r>
        <w:lastRenderedPageBreak/>
        <w:fldChar w:fldCharType="end"/>
      </w:r>
      <w:bookmarkEnd w:id="1062"/>
    </w:p>
    <w:p w:rsidR="002B37E0" w:rsidRPr="006F077C" w:rsidRDefault="002B37E0" w:rsidP="00580F2E">
      <w:pPr>
        <w:pStyle w:val="PURBody"/>
      </w:pPr>
    </w:p>
    <w:sectPr w:rsidR="002B37E0" w:rsidRPr="006F077C" w:rsidSect="000742A2">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rsidR="005B6797" w:rsidRDefault="005B6797" w:rsidP="007C7D4D">
      <w:pPr>
        <w:spacing w:after="0"/>
      </w:pPr>
      <w:r>
        <w:separator/>
      </w:r>
    </w:p>
    <w:p w:rsidR="005B6797" w:rsidRDefault="005B6797"/>
    <w:p w:rsidR="005B6797" w:rsidRDefault="005B6797"/>
  </w:endnote>
  <w:endnote w:type="continuationSeparator" w:id="0">
    <w:p w:rsidR="005B6797" w:rsidRDefault="005B6797" w:rsidP="007C7D4D">
      <w:pPr>
        <w:spacing w:after="0"/>
      </w:pPr>
      <w:r>
        <w:continuationSeparator/>
      </w:r>
    </w:p>
    <w:p w:rsidR="005B6797" w:rsidRDefault="005B6797"/>
    <w:p w:rsidR="005B6797" w:rsidRDefault="005B6797"/>
  </w:endnote>
  <w:endnote w:type="continuationNotice" w:id="1">
    <w:p w:rsidR="005B6797" w:rsidRDefault="005B6797">
      <w:pPr>
        <w:spacing w:after="0"/>
      </w:pPr>
    </w:p>
    <w:p w:rsidR="005B6797" w:rsidRDefault="005B6797"/>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SimHei">
    <w:altName w:val="黑体"/>
    <w:panose1 w:val="02010609060101010101"/>
    <w:charset w:val="86"/>
    <w:family w:val="modern"/>
    <w:pitch w:val="fixed"/>
    <w:sig w:usb0="800002BF" w:usb1="38CF7CFA" w:usb2="00000016" w:usb3="00000000" w:csb0="00040001"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MS PGothic">
    <w:panose1 w:val="020B0600070205080204"/>
    <w:charset w:val="80"/>
    <w:family w:val="swiss"/>
    <w:pitch w:val="variable"/>
    <w:sig w:usb0="E00002FF" w:usb1="6AC7FDFB" w:usb2="08000012" w:usb3="00000000" w:csb0="0002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Pr="0020626F" w:rsidRDefault="00BC2C71" w:rsidP="00F04120">
    <w:pPr>
      <w:pStyle w:val="PURPageNumber"/>
      <w:tabs>
        <w:tab w:val="clear" w:pos="14400"/>
        <w:tab w:val="right" w:pos="12240"/>
      </w:tabs>
    </w:pPr>
    <w:r>
      <w:tab/>
    </w:r>
  </w:p>
  <w:p w:rsidR="00BC2C71" w:rsidRDefault="00BC2C71"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Default="00BC2C7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C2C71"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486EF8" w:rsidRDefault="00BC2C71"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486EF8" w:rsidRDefault="00BC2C71" w:rsidP="009468D1">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BC2C71" w:rsidRPr="00396FAF" w:rsidRDefault="00BC2C71"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486EF8" w:rsidRDefault="00BC2C71" w:rsidP="009468D1">
          <w:pPr>
            <w:jc w:val="center"/>
            <w:rPr>
              <w:rFonts w:ascii="Arial Narrow" w:hAnsi="Arial Narrow"/>
              <w:b/>
              <w:color w:val="BFBFBF"/>
              <w:sz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2E6BA3" w:themeColor="accent1" w:themeShade="80"/>
          </w:tcBorders>
          <w:vAlign w:val="center"/>
        </w:tcPr>
        <w:p w:rsidR="00BC2C71" w:rsidRPr="00B63DB1" w:rsidRDefault="00BC2C71"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BC2C71" w:rsidRPr="00B63DB1" w:rsidRDefault="00BC2C71"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 Núcleo</w:t>
          </w:r>
        </w:p>
      </w:tc>
      <w:tc>
        <w:tcPr>
          <w:tcW w:w="190" w:type="dxa"/>
          <w:tcBorders>
            <w:left w:val="single" w:sz="4" w:space="0" w:color="2E6BA3" w:themeColor="accent1" w:themeShade="80"/>
            <w:right w:val="single" w:sz="4" w:space="0" w:color="A6A6A6" w:themeColor="background1" w:themeShade="A6"/>
          </w:tcBorders>
          <w:vAlign w:val="center"/>
        </w:tcPr>
        <w:p w:rsidR="00BC2C71" w:rsidRPr="00B63DB1" w:rsidRDefault="00BC2C71"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BC2C71" w:rsidRPr="00B63DB1" w:rsidDel="00A6006C" w:rsidRDefault="00BC2C71"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Default="00BC2C71"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BC2C71" w:rsidRDefault="00BC2C71"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Default="00BC2C7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C2C71"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486EF8" w:rsidRDefault="00BC2C71"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486EF8" w:rsidRDefault="00BC2C71" w:rsidP="00A22CC2">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BC2C71" w:rsidRPr="00396FAF" w:rsidRDefault="00BC2C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rsidR="00BC2C71" w:rsidRPr="00B63DB1" w:rsidRDefault="00BC2C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BC2C71" w:rsidRPr="00B63DB1" w:rsidRDefault="00BC2C71"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rsidR="00BC2C71" w:rsidRPr="00B63DB1" w:rsidRDefault="00BC2C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BC2C71" w:rsidRPr="00B63DB1" w:rsidDel="00A6006C" w:rsidRDefault="00BC2C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Default="00BC2C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BC2C71" w:rsidRDefault="00BC2C71"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Default="00BC2C7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C2C71"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396FAF" w:rsidRDefault="00BC2C71"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396FAF" w:rsidRDefault="00BC2C71"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BC2C71" w:rsidRPr="00396FAF" w:rsidRDefault="00BC2C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rsidR="00BC2C71" w:rsidRPr="00B63DB1" w:rsidRDefault="00BC2C7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BC2C71" w:rsidRPr="00B63DB1" w:rsidRDefault="00BC2C71"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rsidR="00BC2C71" w:rsidRPr="00B63DB1" w:rsidRDefault="00BC2C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BC2C71" w:rsidRPr="00B63DB1" w:rsidDel="00A6006C" w:rsidRDefault="00BC2C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Default="00BC2C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BC2C71" w:rsidRDefault="00BC2C71" w:rsidP="00DF2B5E">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Default="00BC2C7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C2C71"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396FAF" w:rsidRDefault="00BC2C71"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DD5A39" w:rsidRDefault="00BC2C71"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BC2C71" w:rsidRPr="00396FAF" w:rsidRDefault="00BC2C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rsidR="00BC2C71" w:rsidRPr="00B63DB1" w:rsidRDefault="00BC2C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BC2C71" w:rsidRPr="00B63DB1" w:rsidRDefault="00BC2C71"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Host/Convidado</w:t>
          </w:r>
        </w:p>
      </w:tc>
      <w:tc>
        <w:tcPr>
          <w:tcW w:w="180" w:type="dxa"/>
          <w:tcBorders>
            <w:left w:val="single" w:sz="4" w:space="0" w:color="2E6BA3" w:themeColor="accent1" w:themeShade="80"/>
            <w:right w:val="single" w:sz="4" w:space="0" w:color="A6A6A6" w:themeColor="background1" w:themeShade="A6"/>
          </w:tcBorders>
          <w:vAlign w:val="center"/>
        </w:tcPr>
        <w:p w:rsidR="00BC2C71" w:rsidRPr="00B63DB1" w:rsidDel="00A6006C" w:rsidRDefault="00BC2C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Default="00BC2C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BC2C71" w:rsidRDefault="00BC2C71"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Default="00BC2C7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C2C71"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396FAF" w:rsidRDefault="00BC2C71"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396FAF" w:rsidRDefault="00BC2C71"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BC2C71" w:rsidRPr="00396FAF" w:rsidRDefault="00BC2C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rsidR="00BC2C71" w:rsidRPr="00B63DB1" w:rsidRDefault="00BC2C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BC2C71" w:rsidRPr="00B63DB1" w:rsidRDefault="00BC2C71"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Host/Convidado</w:t>
          </w:r>
        </w:p>
      </w:tc>
      <w:tc>
        <w:tcPr>
          <w:tcW w:w="180" w:type="dxa"/>
          <w:tcBorders>
            <w:left w:val="single" w:sz="4" w:space="0" w:color="2E6BA3" w:themeColor="accent1" w:themeShade="80"/>
            <w:right w:val="single" w:sz="4" w:space="0" w:color="A6A6A6" w:themeColor="background1" w:themeShade="A6"/>
          </w:tcBorders>
          <w:vAlign w:val="center"/>
        </w:tcPr>
        <w:p w:rsidR="00BC2C71" w:rsidRPr="00B63DB1" w:rsidDel="00A6006C" w:rsidRDefault="00BC2C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Default="00BC2C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BC2C71" w:rsidRDefault="00BC2C71" w:rsidP="00BD40C3">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Default="00BC2C7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C2C71"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486EF8" w:rsidRDefault="00BC2C71"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486EF8" w:rsidRDefault="00BC2C71" w:rsidP="0014243A">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BC2C71" w:rsidRPr="00396FAF" w:rsidRDefault="00BC2C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Host/Convidado</w:t>
          </w:r>
        </w:p>
      </w:tc>
      <w:tc>
        <w:tcPr>
          <w:tcW w:w="180" w:type="dxa"/>
          <w:tcBorders>
            <w:left w:val="single" w:sz="4" w:space="0" w:color="A6A6A6" w:themeColor="background1" w:themeShade="A6"/>
            <w:right w:val="single" w:sz="4" w:space="0" w:color="2E6BA3" w:themeColor="accent1" w:themeShade="80"/>
          </w:tcBorders>
          <w:vAlign w:val="center"/>
        </w:tcPr>
        <w:p w:rsidR="00BC2C71" w:rsidRPr="00B63DB1" w:rsidDel="00A6006C" w:rsidRDefault="00BC2C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BC2C71" w:rsidRPr="00B63DB1" w:rsidRDefault="00BC2C71"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Serviços Online</w:t>
          </w:r>
        </w:p>
      </w:tc>
      <w:tc>
        <w:tcPr>
          <w:tcW w:w="180" w:type="dxa"/>
          <w:tcBorders>
            <w:left w:val="single" w:sz="4" w:space="0" w:color="2E6BA3" w:themeColor="accent1" w:themeShade="80"/>
            <w:right w:val="single" w:sz="4" w:space="0" w:color="A6A6A6" w:themeColor="background1" w:themeShade="A6"/>
          </w:tcBorders>
          <w:vAlign w:val="center"/>
        </w:tcPr>
        <w:p w:rsidR="00BC2C71" w:rsidRPr="00B63DB1" w:rsidRDefault="00BC2C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Default="00BC2C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BC2C71" w:rsidRDefault="00BC2C71"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Default="00BC2C71"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C2C71"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486EF8" w:rsidRDefault="00BC2C71"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486EF8" w:rsidRDefault="00BC2C71" w:rsidP="009E506B">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BC2C71" w:rsidRPr="00396FAF" w:rsidRDefault="00BC2C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BC2C71" w:rsidRPr="00B63DB1" w:rsidDel="00A6006C" w:rsidRDefault="00BC2C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2E6BA3" w:themeColor="accent1" w:themeShade="80"/>
          </w:tcBorders>
          <w:vAlign w:val="center"/>
        </w:tcPr>
        <w:p w:rsidR="00BC2C71" w:rsidRPr="00B63DB1" w:rsidRDefault="00BC2C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BC2C71" w:rsidRPr="00486EF8" w:rsidRDefault="00BC2C71"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Apêndice</w:t>
          </w:r>
        </w:p>
      </w:tc>
    </w:tr>
  </w:tbl>
  <w:p w:rsidR="00BC2C71" w:rsidRDefault="00BC2C71"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Pr="005C45AF" w:rsidRDefault="00BC2C71" w:rsidP="00355CD5">
    <w:pPr>
      <w:pStyle w:val="PURPageNumber"/>
      <w:tabs>
        <w:tab w:val="clear" w:pos="14400"/>
        <w:tab w:val="right" w:pos="12240"/>
      </w:tabs>
      <w:rPr>
        <w:sz w:val="6"/>
        <w:szCs w:val="16"/>
      </w:rPr>
    </w:pPr>
  </w:p>
  <w:p w:rsidR="00BC2C71" w:rsidRDefault="00BC2C71"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C2C71"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486EF8" w:rsidRDefault="00BC2C71"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486EF8" w:rsidRDefault="00BC2C71" w:rsidP="009E506B">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BC2C71" w:rsidRPr="00396FAF" w:rsidRDefault="00BC2C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BC2C71" w:rsidRPr="00B63DB1" w:rsidDel="00A6006C" w:rsidRDefault="00BC2C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2E6BA3" w:themeColor="accent1" w:themeShade="80"/>
          </w:tcBorders>
          <w:vAlign w:val="center"/>
        </w:tcPr>
        <w:p w:rsidR="00BC2C71" w:rsidRPr="00B63DB1" w:rsidRDefault="00BC2C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BC2C71" w:rsidRPr="00486EF8" w:rsidRDefault="00BC2C71"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Apêndice</w:t>
          </w:r>
        </w:p>
      </w:tc>
    </w:tr>
  </w:tbl>
  <w:p w:rsidR="00BC2C71" w:rsidRDefault="00BC2C71" w:rsidP="00580F2E">
    <w:pPr>
      <w:pStyle w:val="PURPageNumber"/>
      <w:tabs>
        <w:tab w:val="clear" w:pos="14400"/>
        <w:tab w:val="right" w:pos="12240"/>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Pr="00486EF8" w:rsidRDefault="00BC2C71" w:rsidP="00486EF8">
    <w:pPr>
      <w:pStyle w:val="PURPageNumber"/>
      <w:tabs>
        <w:tab w:val="clear" w:pos="14400"/>
        <w:tab w:val="right" w:pos="12240"/>
      </w:tabs>
    </w:pPr>
  </w:p>
  <w:p w:rsidR="00BC2C71" w:rsidRDefault="00BC2C71" w:rsidP="00F04120">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Pr="0020626F" w:rsidRDefault="00BC2C71" w:rsidP="00F04120">
    <w:pPr>
      <w:pStyle w:val="PURPageNumber"/>
      <w:tabs>
        <w:tab w:val="clear" w:pos="14400"/>
        <w:tab w:val="right" w:pos="12240"/>
      </w:tabs>
    </w:pPr>
    <w:r>
      <w:tab/>
    </w:r>
  </w:p>
  <w:p w:rsidR="00BC2C71" w:rsidRDefault="00BC2C71"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Default="00BC2C71">
    <w:pPr>
      <w:pStyle w:val="Footer"/>
    </w:pPr>
  </w:p>
  <w:p w:rsidR="00BC2C71" w:rsidRDefault="00BC2C71">
    <w:pPr>
      <w:pStyle w:val="Footer"/>
    </w:pPr>
  </w:p>
  <w:p w:rsidR="00BC2C71" w:rsidRDefault="00BC2C71"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Default="00BC2C71">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BC2C71" w:rsidRPr="00B63DB1"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BC2C71" w:rsidRPr="00396FAF" w:rsidRDefault="00BC2C71"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Introdução</w:t>
          </w:r>
        </w:p>
      </w:tc>
      <w:tc>
        <w:tcPr>
          <w:tcW w:w="190" w:type="dxa"/>
          <w:tcBorders>
            <w:left w:val="single" w:sz="4" w:space="0" w:color="2E6BA3" w:themeColor="accent1" w:themeShade="80"/>
            <w:right w:val="single" w:sz="4" w:space="0" w:color="A6A6A6" w:themeColor="background1" w:themeShade="A6"/>
          </w:tcBorders>
          <w:vAlign w:val="center"/>
        </w:tcPr>
        <w:p w:rsidR="00BC2C71" w:rsidRPr="00B63DB1" w:rsidRDefault="00BC2C71"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396FAF" w:rsidRDefault="00BC2C7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BC2C71" w:rsidRPr="00396FAF" w:rsidRDefault="00BC2C7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BC2C71" w:rsidRPr="00B63DB1" w:rsidDel="00A6006C" w:rsidRDefault="00BC2C71"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Default="00BC2C7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BC2C71" w:rsidRDefault="00BC2C71">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Default="00BC2C7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C2C71"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BC2C71" w:rsidRPr="00396FAF" w:rsidRDefault="00BC2C71"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Introdução</w:t>
          </w:r>
        </w:p>
      </w:tc>
      <w:tc>
        <w:tcPr>
          <w:tcW w:w="190" w:type="dxa"/>
          <w:tcBorders>
            <w:left w:val="single" w:sz="4" w:space="0" w:color="2E6BA3" w:themeColor="accent1" w:themeShade="80"/>
            <w:right w:val="single" w:sz="4" w:space="0" w:color="A6A6A6" w:themeColor="background1" w:themeShade="A6"/>
          </w:tcBorders>
          <w:vAlign w:val="center"/>
        </w:tcPr>
        <w:p w:rsidR="00BC2C71" w:rsidRPr="00B63DB1" w:rsidRDefault="00BC2C71"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396FAF" w:rsidRDefault="00BC2C71"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BC2C71" w:rsidRPr="00396FAF" w:rsidRDefault="00BC2C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BC2C71" w:rsidRPr="00B63DB1" w:rsidDel="00A6006C" w:rsidRDefault="00BC2C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Default="00BC2C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BC2C71" w:rsidRDefault="00BC2C71">
    <w:pPr>
      <w:pStyle w:val="Footer"/>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Default="00BC2C7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C2C71"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486EF8" w:rsidRDefault="00BC2C71"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2E6BA3" w:themeColor="accent1" w:themeShade="80"/>
          </w:tcBorders>
          <w:vAlign w:val="center"/>
        </w:tcPr>
        <w:p w:rsidR="00BC2C71" w:rsidRPr="00486EF8" w:rsidRDefault="00BC2C71"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BC2C71" w:rsidRPr="00396FAF" w:rsidRDefault="00BC2C71"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Termos Universais de Licença</w:t>
          </w:r>
        </w:p>
      </w:tc>
      <w:tc>
        <w:tcPr>
          <w:tcW w:w="190" w:type="dxa"/>
          <w:tcBorders>
            <w:left w:val="single" w:sz="4" w:space="0" w:color="2E6BA3" w:themeColor="accent1" w:themeShade="80"/>
            <w:right w:val="single" w:sz="4" w:space="0" w:color="A6A6A6" w:themeColor="background1" w:themeShade="A6"/>
          </w:tcBorders>
          <w:vAlign w:val="center"/>
        </w:tcPr>
        <w:p w:rsidR="00BC2C71" w:rsidRPr="00396FAF" w:rsidRDefault="00BC2C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BC2C71" w:rsidRPr="00B63DB1" w:rsidDel="00A6006C" w:rsidRDefault="00BC2C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Default="00BC2C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BC2C71" w:rsidRDefault="00BC2C71" w:rsidP="00396FAF">
    <w:pPr>
      <w:pStyle w:val="Footer"/>
      <w:tabs>
        <w:tab w:val="clear" w:pos="4680"/>
        <w:tab w:val="clear" w:pos="9360"/>
        <w:tab w:val="left" w:pos="11095"/>
      </w:tabs>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Default="00BC2C7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C2C71" w:rsidTr="00D759A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486EF8" w:rsidRDefault="00BC2C71"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486EF8" w:rsidRDefault="00BC2C71" w:rsidP="00A22CC2">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2E6BA3" w:themeColor="accent1" w:themeShade="80"/>
          </w:tcBorders>
          <w:vAlign w:val="center"/>
        </w:tcPr>
        <w:p w:rsidR="00BC2C71" w:rsidRPr="00396FAF" w:rsidRDefault="00BC2C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rsidR="00BC2C71" w:rsidRPr="00D759AE" w:rsidRDefault="00BC2C71" w:rsidP="00A22CC2">
          <w:pPr>
            <w:jc w:val="center"/>
            <w:rPr>
              <w:rFonts w:ascii="Arial Narrow" w:eastAsia="Arial" w:hAnsi="Arial Narrow" w:cs="Arial"/>
              <w:b/>
              <w:color w:val="2E6BA3" w:themeColor="accent1" w:themeShade="80"/>
              <w:sz w:val="16"/>
              <w:szCs w:val="16"/>
            </w:rPr>
          </w:pPr>
          <w:r w:rsidRPr="00D759AE">
            <w:rPr>
              <w:rFonts w:ascii="Arial Narrow" w:eastAsia="Arial" w:hAnsi="Arial Narrow" w:cs="Arial"/>
              <w:b/>
              <w:color w:val="2E6BA3" w:themeColor="accent1" w:themeShade="80"/>
              <w:sz w:val="16"/>
              <w:szCs w:val="16"/>
            </w:rPr>
            <w:t>Por Processador</w:t>
          </w:r>
        </w:p>
      </w:tc>
      <w:tc>
        <w:tcPr>
          <w:tcW w:w="190" w:type="dxa"/>
          <w:tcBorders>
            <w:left w:val="single" w:sz="4" w:space="0" w:color="2E6BA3" w:themeColor="accent1" w:themeShade="80"/>
            <w:right w:val="single" w:sz="4" w:space="0" w:color="A6A6A6" w:themeColor="background1" w:themeShade="A6"/>
          </w:tcBorders>
          <w:vAlign w:val="center"/>
        </w:tcPr>
        <w:p w:rsidR="00BC2C71" w:rsidRPr="00B63DB1" w:rsidRDefault="00BC2C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rsidR="00BC2C71" w:rsidRPr="00D759AE" w:rsidRDefault="00BC2C71" w:rsidP="00A22CC2">
          <w:pPr>
            <w:jc w:val="center"/>
            <w:rPr>
              <w:rFonts w:ascii="Arial Narrow" w:hAnsi="Arial Narrow"/>
              <w:b/>
              <w:color w:val="BFBFBF" w:themeColor="background1" w:themeShade="BF"/>
              <w:sz w:val="16"/>
            </w:rPr>
          </w:pPr>
          <w:r w:rsidRPr="00D759AE">
            <w:rPr>
              <w:rFonts w:ascii="Arial Narrow" w:hAnsi="Arial Narrow"/>
              <w:b/>
              <w:color w:val="BFBFBF" w:themeColor="background1" w:themeShade="BF"/>
              <w:sz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rsidR="00BC2C71" w:rsidRPr="00B63DB1" w:rsidRDefault="00BC2C7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BC2C71" w:rsidRPr="00B63DB1" w:rsidDel="00A6006C" w:rsidRDefault="00BC2C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Default="00BC2C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BC2C71" w:rsidRDefault="00BC2C71" w:rsidP="00BD40C3">
    <w:pPr>
      <w:pStyle w:val="Footer"/>
      <w:tabs>
        <w:tab w:val="clear" w:pos="4680"/>
        <w:tab w:val="clear" w:pos="9360"/>
        <w:tab w:val="left" w:pos="11095"/>
      </w:tabs>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D759AE" w:rsidRDefault="00D759A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D759AE" w:rsidTr="00D759A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D759AE" w:rsidRPr="00486EF8" w:rsidRDefault="00D759AE"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D759AE" w:rsidRPr="00B63DB1" w:rsidRDefault="00D759AE"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rsidR="00D759AE" w:rsidRPr="00486EF8" w:rsidRDefault="00D759AE" w:rsidP="00A22CC2">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D759AE" w:rsidRPr="00396FAF" w:rsidRDefault="00D759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rsidR="00D759AE" w:rsidRPr="00D759AE" w:rsidRDefault="00D759AE" w:rsidP="00A22CC2">
          <w:pPr>
            <w:jc w:val="center"/>
            <w:rPr>
              <w:rFonts w:ascii="Arial Narrow" w:hAnsi="Arial Narrow"/>
              <w:b/>
              <w:color w:val="BFBFBF" w:themeColor="background1" w:themeShade="BF"/>
              <w:sz w:val="16"/>
            </w:rPr>
          </w:pPr>
          <w:r w:rsidRPr="00D759AE">
            <w:rPr>
              <w:rFonts w:ascii="Arial Narrow" w:hAnsi="Arial Narrow"/>
              <w:b/>
              <w:color w:val="BFBFBF" w:themeColor="background1" w:themeShade="BF"/>
              <w:sz w:val="16"/>
            </w:rPr>
            <w:t>Por Processador</w:t>
          </w:r>
        </w:p>
      </w:tc>
      <w:tc>
        <w:tcPr>
          <w:tcW w:w="190" w:type="dxa"/>
          <w:tcBorders>
            <w:left w:val="single" w:sz="4" w:space="0" w:color="A6A6A6" w:themeColor="background1" w:themeShade="A6"/>
            <w:right w:val="single" w:sz="4" w:space="0" w:color="2E6BA3" w:themeColor="accent1" w:themeShade="80"/>
          </w:tcBorders>
          <w:vAlign w:val="center"/>
        </w:tcPr>
        <w:p w:rsidR="00D759AE" w:rsidRPr="00B63DB1" w:rsidRDefault="00D759A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rsidR="00D759AE" w:rsidRPr="00D759AE" w:rsidRDefault="00D759AE" w:rsidP="00A22CC2">
          <w:pPr>
            <w:jc w:val="center"/>
            <w:rPr>
              <w:rFonts w:ascii="Arial Narrow" w:eastAsia="Arial" w:hAnsi="Arial Narrow" w:cs="Arial"/>
              <w:b/>
              <w:color w:val="2E6BA3" w:themeColor="accent1" w:themeShade="80"/>
              <w:sz w:val="16"/>
              <w:szCs w:val="16"/>
            </w:rPr>
          </w:pPr>
          <w:r w:rsidRPr="00D759AE">
            <w:rPr>
              <w:rFonts w:ascii="Arial Narrow" w:eastAsia="Arial" w:hAnsi="Arial Narrow" w:cs="Arial"/>
              <w:b/>
              <w:color w:val="2E6BA3" w:themeColor="accent1" w:themeShade="80"/>
              <w:sz w:val="16"/>
              <w:szCs w:val="16"/>
            </w:rPr>
            <w:t>Por Núcleo</w:t>
          </w:r>
        </w:p>
      </w:tc>
      <w:tc>
        <w:tcPr>
          <w:tcW w:w="190" w:type="dxa"/>
          <w:tcBorders>
            <w:left w:val="single" w:sz="4" w:space="0" w:color="2E6BA3" w:themeColor="accent1" w:themeShade="80"/>
            <w:right w:val="single" w:sz="4" w:space="0" w:color="A6A6A6" w:themeColor="background1" w:themeShade="A6"/>
          </w:tcBorders>
          <w:vAlign w:val="center"/>
        </w:tcPr>
        <w:p w:rsidR="00D759AE" w:rsidRPr="00B63DB1" w:rsidRDefault="00D759A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rsidR="00D759AE" w:rsidRPr="00B63DB1" w:rsidRDefault="00D759A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D759AE" w:rsidRPr="00B63DB1" w:rsidRDefault="00D759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D759AE" w:rsidRPr="00B63DB1" w:rsidRDefault="00D759AE"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D759AE" w:rsidRPr="00B63DB1" w:rsidDel="00A6006C" w:rsidRDefault="00D759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D759AE" w:rsidRPr="00B63DB1" w:rsidRDefault="00D759A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D759AE" w:rsidRPr="00B63DB1" w:rsidRDefault="00D759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D759AE" w:rsidRDefault="00D759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D759AE" w:rsidRDefault="00D759AE" w:rsidP="00BD40C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Default="00BC2C71"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BC2C71" w:rsidRPr="00B63DB1"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355CD5" w:rsidRDefault="00BC2C71"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AE7BEF" w:rsidRDefault="00BC2C71"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5E0251" w:rsidRDefault="00BC2C71"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2E6BA3" w:themeColor="accent1" w:themeShade="80"/>
          </w:tcBorders>
          <w:vAlign w:val="center"/>
        </w:tcPr>
        <w:p w:rsidR="00BC2C71" w:rsidRPr="00B63DB1" w:rsidRDefault="00BC2C71"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BC2C71" w:rsidRPr="005E0251" w:rsidRDefault="00BC2C71"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 Núcleo</w:t>
          </w:r>
        </w:p>
      </w:tc>
      <w:tc>
        <w:tcPr>
          <w:tcW w:w="190" w:type="dxa"/>
          <w:tcBorders>
            <w:left w:val="single" w:sz="4" w:space="0" w:color="2E6BA3" w:themeColor="accent1" w:themeShade="80"/>
            <w:right w:val="single" w:sz="4" w:space="0" w:color="A6A6A6" w:themeColor="background1" w:themeShade="A6"/>
          </w:tcBorders>
          <w:vAlign w:val="center"/>
        </w:tcPr>
        <w:p w:rsidR="00BC2C71" w:rsidRPr="00B63DB1" w:rsidRDefault="00BC2C71"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BC2C71" w:rsidRPr="00B63DB1" w:rsidDel="00A6006C" w:rsidRDefault="00BC2C71"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Pr="00B63DB1" w:rsidRDefault="00BC2C71"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rsidR="00BC2C71" w:rsidRPr="00B63DB1" w:rsidRDefault="00BC2C71"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BC2C71" w:rsidRDefault="00BC2C71"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BC2C71" w:rsidRDefault="00BC2C71"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rsidR="005B6797" w:rsidRDefault="005B6797" w:rsidP="007C7D4D">
      <w:pPr>
        <w:spacing w:after="0"/>
      </w:pPr>
      <w:r>
        <w:separator/>
      </w:r>
    </w:p>
    <w:p w:rsidR="005B6797" w:rsidRDefault="005B6797"/>
    <w:p w:rsidR="005B6797" w:rsidRDefault="005B6797"/>
  </w:footnote>
  <w:footnote w:type="continuationSeparator" w:id="0">
    <w:p w:rsidR="005B6797" w:rsidRDefault="005B6797" w:rsidP="007C7D4D">
      <w:pPr>
        <w:spacing w:after="0"/>
      </w:pPr>
      <w:r>
        <w:continuationSeparator/>
      </w:r>
    </w:p>
    <w:p w:rsidR="005B6797" w:rsidRDefault="005B6797"/>
    <w:p w:rsidR="005B6797" w:rsidRDefault="005B6797"/>
  </w:footnote>
  <w:footnote w:type="continuationNotice" w:id="1">
    <w:p w:rsidR="005B6797" w:rsidRDefault="005B6797">
      <w:pPr>
        <w:spacing w:after="0"/>
      </w:pPr>
    </w:p>
    <w:p w:rsidR="005B6797" w:rsidRDefault="005B6797"/>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Pr="00F65089" w:rsidRDefault="00BC2C71" w:rsidP="00944F92">
    <w:pPr>
      <w:pStyle w:val="PURRunningHeader"/>
      <w:tabs>
        <w:tab w:val="clear" w:pos="14400"/>
        <w:tab w:val="left" w:pos="7920"/>
      </w:tabs>
      <w:rPr>
        <w:lang w:val="pt-BR"/>
      </w:rPr>
    </w:pPr>
    <w:r w:rsidRPr="00F65089">
      <w:rPr>
        <w:lang w:val="pt-BR"/>
      </w:rPr>
      <w:t xml:space="preserve">Direitos de Uso de Produto de Licenciamento por Volume da Microsoft (Português do Brasil, Março de 2011) </w:t>
    </w:r>
    <w:r w:rsidRPr="00F65089">
      <w:rPr>
        <w:lang w:val="pt-BR"/>
      </w:rPr>
      <w:tab/>
    </w:r>
    <w:r w:rsidRPr="00F65089">
      <w:rPr>
        <w:lang w:val="pt-BR"/>
      </w:rPr>
      <w:tab/>
    </w:r>
    <w:r w:rsidRPr="00F65089">
      <w:rPr>
        <w:lang w:val="pt-BR"/>
      </w:rPr>
      <w:tab/>
    </w:r>
    <w:r w:rsidRPr="00F65089">
      <w:rPr>
        <w:lang w:val="pt-BR"/>
      </w:rPr>
      <w:tab/>
    </w:r>
    <w:r>
      <w:rPr>
        <w:rStyle w:val="PURBlueStrongChar"/>
      </w:rPr>
      <w:fldChar w:fldCharType="begin"/>
    </w:r>
    <w:r w:rsidRPr="00F65089">
      <w:rPr>
        <w:rStyle w:val="PURBlueStrongChar"/>
        <w:lang w:val="pt-BR"/>
      </w:rPr>
      <w:instrText xml:space="preserve"> PAGE   \* MERGEFORMAT </w:instrText>
    </w:r>
    <w:r>
      <w:rPr>
        <w:rStyle w:val="PURBlueStrongChar"/>
      </w:rPr>
      <w:fldChar w:fldCharType="separate"/>
    </w:r>
    <w:r w:rsidRPr="00F65089">
      <w:rPr>
        <w:rStyle w:val="PURBlueStrongChar"/>
        <w:noProof/>
        <w:lang w:val="pt-BR"/>
      </w:rPr>
      <w:t>0</w:t>
    </w:r>
    <w: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Default="00BC2C71">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484"/>
      <w:gridCol w:w="2532"/>
    </w:tblGrid>
    <w:tr w:rsidR="00BC2C71" w:rsidTr="000D5951">
      <w:tc>
        <w:tcPr>
          <w:tcW w:w="10500" w:type="dxa"/>
        </w:tcPr>
        <w:p w:rsidR="00BC2C71" w:rsidRPr="00F65089" w:rsidRDefault="00BC2C71" w:rsidP="00F615AC">
          <w:pPr>
            <w:pStyle w:val="PURBody"/>
            <w:rPr>
              <w:lang w:val="pt-BR"/>
            </w:rPr>
          </w:pPr>
          <w:r w:rsidRPr="00F65089">
            <w:rPr>
              <w:lang w:val="pt-BR"/>
            </w:rPr>
            <w:t xml:space="preserve">Direitos de Uso de Produto de Licenciamento por Volume da Microsoft </w:t>
          </w:r>
          <w:r w:rsidRPr="00F65089">
            <w:rPr>
              <w:lang w:val="pt-BR"/>
            </w:rPr>
            <w:br/>
            <w:t>(Português do Brasil, julho de 2014)</w:t>
          </w:r>
        </w:p>
      </w:tc>
      <w:tc>
        <w:tcPr>
          <w:tcW w:w="3160" w:type="dxa"/>
        </w:tcPr>
        <w:p w:rsidR="00BC2C71" w:rsidRDefault="00C55AC9" w:rsidP="000D5951">
          <w:pPr>
            <w:pStyle w:val="PURBody"/>
            <w:jc w:val="right"/>
          </w:pPr>
          <w:r>
            <w:fldChar w:fldCharType="begin"/>
          </w:r>
          <w:r>
            <w:instrText xml:space="preserve"> PAGE \* MERGEFORMAT </w:instrText>
          </w:r>
          <w:r>
            <w:fldChar w:fldCharType="separate"/>
          </w:r>
          <w:r w:rsidR="00DB1341">
            <w:rPr>
              <w:noProof/>
            </w:rPr>
            <w:t>19</w:t>
          </w:r>
          <w:r>
            <w:rPr>
              <w:noProof/>
            </w:rPr>
            <w:fldChar w:fldCharType="end"/>
          </w:r>
        </w:p>
      </w:tc>
    </w:tr>
  </w:tbl>
  <w:p w:rsidR="00BC2C71" w:rsidRPr="002C084A" w:rsidRDefault="00BC2C71" w:rsidP="00CD6E9D">
    <w:pPr>
      <w:pStyle w:val="Header"/>
      <w:ind w:right="800"/>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531098022"/>
      <w:docPartObj>
        <w:docPartGallery w:val="Page Numbers (Top of Page)"/>
        <w:docPartUnique/>
      </w:docPartObj>
    </w:sdtPr>
    <w:sdtEndPr>
      <w:rPr>
        <w:noProof/>
      </w:rPr>
    </w:sdtEndPr>
    <w:sdtContent>
      <w:p w:rsidR="00BC2C71" w:rsidRDefault="00C55AC9">
        <w:pPr>
          <w:pStyle w:val="Header"/>
          <w:jc w:val="right"/>
        </w:pPr>
        <w:r>
          <w:fldChar w:fldCharType="begin"/>
        </w:r>
        <w:r>
          <w:instrText xml:space="preserve"> PAGE   \* MERGEFORMAT </w:instrText>
        </w:r>
        <w:r>
          <w:fldChar w:fldCharType="separate"/>
        </w:r>
        <w:r w:rsidR="00DB1341">
          <w:rPr>
            <w:noProof/>
          </w:rPr>
          <w:t>1</w:t>
        </w:r>
        <w:r>
          <w:rPr>
            <w:noProof/>
          </w:rP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Default="00BC2C71">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Default="00BC2C71">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BC2C71" w:rsidRPr="00E7686A" w:rsidRDefault="00BC2C71">
    <w:pPr>
      <w:pStyle w:val="Header"/>
      <w:rPr>
        <w:b/>
        <w:i/>
        <w:sz w:val="16"/>
        <w:szCs w:val="16"/>
      </w:rPr>
    </w:pPr>
    <w:r>
      <w:rPr>
        <w:b/>
        <w:i/>
        <w:sz w:val="16"/>
        <w:szCs w:val="16"/>
      </w:rPr>
      <w:t>Introdução</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1D0405E"/>
    <w:multiLevelType w:val="hybridMultilevel"/>
    <w:tmpl w:val="5442F460"/>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1">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3AB619F"/>
    <w:multiLevelType w:val="hybridMultilevel"/>
    <w:tmpl w:val="D2824E54"/>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3">
    <w:nsid w:val="06AD4A2F"/>
    <w:multiLevelType w:val="hybridMultilevel"/>
    <w:tmpl w:val="1AC2F718"/>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4">
    <w:nsid w:val="076907D4"/>
    <w:multiLevelType w:val="hybridMultilevel"/>
    <w:tmpl w:val="39F84C8E"/>
    <w:lvl w:ilvl="0" w:tplc="5FFCC00C">
      <w:start w:val="1"/>
      <w:numFmt w:val="bullet"/>
      <w:lvlText w:val=""/>
      <w:lvlJc w:val="left"/>
      <w:pPr>
        <w:ind w:left="720" w:hanging="360"/>
      </w:pPr>
      <w:rPr>
        <w:rFonts w:ascii="Symbol" w:hAnsi="Symbol" w:hint="default"/>
        <w:color w:val="404040"/>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nsid w:val="0EB741C4"/>
    <w:multiLevelType w:val="hybridMultilevel"/>
    <w:tmpl w:val="5FD607E2"/>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8">
    <w:nsid w:val="0F613513"/>
    <w:multiLevelType w:val="hybridMultilevel"/>
    <w:tmpl w:val="CD445F68"/>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9">
    <w:nsid w:val="111B7C2E"/>
    <w:multiLevelType w:val="hybridMultilevel"/>
    <w:tmpl w:val="ABD20B02"/>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10">
    <w:nsid w:val="14326D72"/>
    <w:multiLevelType w:val="hybridMultilevel"/>
    <w:tmpl w:val="DFB4A594"/>
    <w:lvl w:ilvl="0" w:tplc="8F10C9A4">
      <w:start w:val="1"/>
      <w:numFmt w:val="bullet"/>
      <w:lvlText w:val=""/>
      <w:lvlJc w:val="left"/>
      <w:pPr>
        <w:ind w:left="1530" w:hanging="360"/>
      </w:pPr>
      <w:rPr>
        <w:rFonts w:ascii="Symbol" w:hAnsi="Symbol" w:hint="default"/>
        <w:sz w:val="14"/>
        <w:szCs w:val="14"/>
      </w:rPr>
    </w:lvl>
    <w:lvl w:ilvl="1" w:tplc="046E0003" w:tentative="1">
      <w:start w:val="1"/>
      <w:numFmt w:val="bullet"/>
      <w:lvlText w:val="o"/>
      <w:lvlJc w:val="left"/>
      <w:pPr>
        <w:ind w:left="2250" w:hanging="360"/>
      </w:pPr>
      <w:rPr>
        <w:rFonts w:ascii="Courier New" w:hAnsi="Courier New" w:cs="Courier New" w:hint="default"/>
      </w:rPr>
    </w:lvl>
    <w:lvl w:ilvl="2" w:tplc="046E0005" w:tentative="1">
      <w:start w:val="1"/>
      <w:numFmt w:val="bullet"/>
      <w:lvlText w:val=""/>
      <w:lvlJc w:val="left"/>
      <w:pPr>
        <w:ind w:left="2970" w:hanging="360"/>
      </w:pPr>
      <w:rPr>
        <w:rFonts w:ascii="Wingdings" w:hAnsi="Wingdings" w:hint="default"/>
      </w:rPr>
    </w:lvl>
    <w:lvl w:ilvl="3" w:tplc="046E0001" w:tentative="1">
      <w:start w:val="1"/>
      <w:numFmt w:val="bullet"/>
      <w:lvlText w:val=""/>
      <w:lvlJc w:val="left"/>
      <w:pPr>
        <w:ind w:left="3690" w:hanging="360"/>
      </w:pPr>
      <w:rPr>
        <w:rFonts w:ascii="Symbol" w:hAnsi="Symbol" w:hint="default"/>
      </w:rPr>
    </w:lvl>
    <w:lvl w:ilvl="4" w:tplc="046E0003" w:tentative="1">
      <w:start w:val="1"/>
      <w:numFmt w:val="bullet"/>
      <w:lvlText w:val="o"/>
      <w:lvlJc w:val="left"/>
      <w:pPr>
        <w:ind w:left="4410" w:hanging="360"/>
      </w:pPr>
      <w:rPr>
        <w:rFonts w:ascii="Courier New" w:hAnsi="Courier New" w:cs="Courier New" w:hint="default"/>
      </w:rPr>
    </w:lvl>
    <w:lvl w:ilvl="5" w:tplc="046E0005" w:tentative="1">
      <w:start w:val="1"/>
      <w:numFmt w:val="bullet"/>
      <w:lvlText w:val=""/>
      <w:lvlJc w:val="left"/>
      <w:pPr>
        <w:ind w:left="5130" w:hanging="360"/>
      </w:pPr>
      <w:rPr>
        <w:rFonts w:ascii="Wingdings" w:hAnsi="Wingdings" w:hint="default"/>
      </w:rPr>
    </w:lvl>
    <w:lvl w:ilvl="6" w:tplc="046E0001" w:tentative="1">
      <w:start w:val="1"/>
      <w:numFmt w:val="bullet"/>
      <w:lvlText w:val=""/>
      <w:lvlJc w:val="left"/>
      <w:pPr>
        <w:ind w:left="5850" w:hanging="360"/>
      </w:pPr>
      <w:rPr>
        <w:rFonts w:ascii="Symbol" w:hAnsi="Symbol" w:hint="default"/>
      </w:rPr>
    </w:lvl>
    <w:lvl w:ilvl="7" w:tplc="046E0003" w:tentative="1">
      <w:start w:val="1"/>
      <w:numFmt w:val="bullet"/>
      <w:lvlText w:val="o"/>
      <w:lvlJc w:val="left"/>
      <w:pPr>
        <w:ind w:left="6570" w:hanging="360"/>
      </w:pPr>
      <w:rPr>
        <w:rFonts w:ascii="Courier New" w:hAnsi="Courier New" w:cs="Courier New" w:hint="default"/>
      </w:rPr>
    </w:lvl>
    <w:lvl w:ilvl="8" w:tplc="046E0005" w:tentative="1">
      <w:start w:val="1"/>
      <w:numFmt w:val="bullet"/>
      <w:lvlText w:val=""/>
      <w:lvlJc w:val="left"/>
      <w:pPr>
        <w:ind w:left="7290" w:hanging="360"/>
      </w:pPr>
      <w:rPr>
        <w:rFonts w:ascii="Wingdings" w:hAnsi="Wingdings" w:hint="default"/>
      </w:rPr>
    </w:lvl>
  </w:abstractNum>
  <w:abstractNum w:abstractNumId="11">
    <w:nsid w:val="14EC4F6F"/>
    <w:multiLevelType w:val="hybridMultilevel"/>
    <w:tmpl w:val="4A88A61E"/>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12">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3">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14">
    <w:nsid w:val="1C5E79E6"/>
    <w:multiLevelType w:val="hybridMultilevel"/>
    <w:tmpl w:val="8E106B30"/>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15">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nsid w:val="1DE100C8"/>
    <w:multiLevelType w:val="hybridMultilevel"/>
    <w:tmpl w:val="534046E6"/>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17">
    <w:nsid w:val="1E7C205F"/>
    <w:multiLevelType w:val="hybridMultilevel"/>
    <w:tmpl w:val="348C6FC0"/>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18">
    <w:nsid w:val="1F0E1C57"/>
    <w:multiLevelType w:val="hybridMultilevel"/>
    <w:tmpl w:val="EBA826B6"/>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19">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0">
    <w:nsid w:val="1FBC2C72"/>
    <w:multiLevelType w:val="hybridMultilevel"/>
    <w:tmpl w:val="BCE07B80"/>
    <w:lvl w:ilvl="0" w:tplc="8F10C9A4">
      <w:start w:val="1"/>
      <w:numFmt w:val="bullet"/>
      <w:lvlText w:val=""/>
      <w:lvlJc w:val="left"/>
      <w:pPr>
        <w:ind w:left="990" w:hanging="360"/>
      </w:pPr>
      <w:rPr>
        <w:rFonts w:ascii="Symbol" w:hAnsi="Symbol" w:hint="default"/>
        <w:sz w:val="14"/>
        <w:szCs w:val="14"/>
      </w:rPr>
    </w:lvl>
    <w:lvl w:ilvl="1" w:tplc="046E0003" w:tentative="1">
      <w:start w:val="1"/>
      <w:numFmt w:val="bullet"/>
      <w:lvlText w:val="o"/>
      <w:lvlJc w:val="left"/>
      <w:pPr>
        <w:ind w:left="1710" w:hanging="360"/>
      </w:pPr>
      <w:rPr>
        <w:rFonts w:ascii="Courier New" w:hAnsi="Courier New" w:cs="Courier New" w:hint="default"/>
      </w:rPr>
    </w:lvl>
    <w:lvl w:ilvl="2" w:tplc="046E0005" w:tentative="1">
      <w:start w:val="1"/>
      <w:numFmt w:val="bullet"/>
      <w:lvlText w:val=""/>
      <w:lvlJc w:val="left"/>
      <w:pPr>
        <w:ind w:left="2430" w:hanging="360"/>
      </w:pPr>
      <w:rPr>
        <w:rFonts w:ascii="Wingdings" w:hAnsi="Wingdings" w:hint="default"/>
      </w:rPr>
    </w:lvl>
    <w:lvl w:ilvl="3" w:tplc="046E0001" w:tentative="1">
      <w:start w:val="1"/>
      <w:numFmt w:val="bullet"/>
      <w:lvlText w:val=""/>
      <w:lvlJc w:val="left"/>
      <w:pPr>
        <w:ind w:left="3150" w:hanging="360"/>
      </w:pPr>
      <w:rPr>
        <w:rFonts w:ascii="Symbol" w:hAnsi="Symbol" w:hint="default"/>
      </w:rPr>
    </w:lvl>
    <w:lvl w:ilvl="4" w:tplc="046E0003" w:tentative="1">
      <w:start w:val="1"/>
      <w:numFmt w:val="bullet"/>
      <w:lvlText w:val="o"/>
      <w:lvlJc w:val="left"/>
      <w:pPr>
        <w:ind w:left="3870" w:hanging="360"/>
      </w:pPr>
      <w:rPr>
        <w:rFonts w:ascii="Courier New" w:hAnsi="Courier New" w:cs="Courier New" w:hint="default"/>
      </w:rPr>
    </w:lvl>
    <w:lvl w:ilvl="5" w:tplc="046E0005" w:tentative="1">
      <w:start w:val="1"/>
      <w:numFmt w:val="bullet"/>
      <w:lvlText w:val=""/>
      <w:lvlJc w:val="left"/>
      <w:pPr>
        <w:ind w:left="4590" w:hanging="360"/>
      </w:pPr>
      <w:rPr>
        <w:rFonts w:ascii="Wingdings" w:hAnsi="Wingdings" w:hint="default"/>
      </w:rPr>
    </w:lvl>
    <w:lvl w:ilvl="6" w:tplc="046E0001" w:tentative="1">
      <w:start w:val="1"/>
      <w:numFmt w:val="bullet"/>
      <w:lvlText w:val=""/>
      <w:lvlJc w:val="left"/>
      <w:pPr>
        <w:ind w:left="5310" w:hanging="360"/>
      </w:pPr>
      <w:rPr>
        <w:rFonts w:ascii="Symbol" w:hAnsi="Symbol" w:hint="default"/>
      </w:rPr>
    </w:lvl>
    <w:lvl w:ilvl="7" w:tplc="046E0003" w:tentative="1">
      <w:start w:val="1"/>
      <w:numFmt w:val="bullet"/>
      <w:lvlText w:val="o"/>
      <w:lvlJc w:val="left"/>
      <w:pPr>
        <w:ind w:left="6030" w:hanging="360"/>
      </w:pPr>
      <w:rPr>
        <w:rFonts w:ascii="Courier New" w:hAnsi="Courier New" w:cs="Courier New" w:hint="default"/>
      </w:rPr>
    </w:lvl>
    <w:lvl w:ilvl="8" w:tplc="046E0005" w:tentative="1">
      <w:start w:val="1"/>
      <w:numFmt w:val="bullet"/>
      <w:lvlText w:val=""/>
      <w:lvlJc w:val="left"/>
      <w:pPr>
        <w:ind w:left="6750" w:hanging="360"/>
      </w:pPr>
      <w:rPr>
        <w:rFonts w:ascii="Wingdings" w:hAnsi="Wingdings" w:hint="default"/>
      </w:rPr>
    </w:lvl>
  </w:abstractNum>
  <w:abstractNum w:abstractNumId="21">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2">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3">
    <w:nsid w:val="23290832"/>
    <w:multiLevelType w:val="hybridMultilevel"/>
    <w:tmpl w:val="09C2B9E4"/>
    <w:lvl w:ilvl="0" w:tplc="8F10C9A4">
      <w:start w:val="1"/>
      <w:numFmt w:val="bullet"/>
      <w:lvlText w:val=""/>
      <w:lvlJc w:val="left"/>
      <w:pPr>
        <w:ind w:left="1210" w:hanging="360"/>
      </w:pPr>
      <w:rPr>
        <w:rFonts w:ascii="Symbol" w:hAnsi="Symbol" w:hint="default"/>
        <w:sz w:val="14"/>
        <w:szCs w:val="14"/>
      </w:rPr>
    </w:lvl>
    <w:lvl w:ilvl="1" w:tplc="046E0003" w:tentative="1">
      <w:start w:val="1"/>
      <w:numFmt w:val="bullet"/>
      <w:lvlText w:val="o"/>
      <w:lvlJc w:val="left"/>
      <w:pPr>
        <w:ind w:left="1930" w:hanging="360"/>
      </w:pPr>
      <w:rPr>
        <w:rFonts w:ascii="Courier New" w:hAnsi="Courier New" w:cs="Courier New" w:hint="default"/>
      </w:rPr>
    </w:lvl>
    <w:lvl w:ilvl="2" w:tplc="046E0005" w:tentative="1">
      <w:start w:val="1"/>
      <w:numFmt w:val="bullet"/>
      <w:lvlText w:val=""/>
      <w:lvlJc w:val="left"/>
      <w:pPr>
        <w:ind w:left="2650" w:hanging="360"/>
      </w:pPr>
      <w:rPr>
        <w:rFonts w:ascii="Wingdings" w:hAnsi="Wingdings" w:hint="default"/>
      </w:rPr>
    </w:lvl>
    <w:lvl w:ilvl="3" w:tplc="046E0001" w:tentative="1">
      <w:start w:val="1"/>
      <w:numFmt w:val="bullet"/>
      <w:lvlText w:val=""/>
      <w:lvlJc w:val="left"/>
      <w:pPr>
        <w:ind w:left="3370" w:hanging="360"/>
      </w:pPr>
      <w:rPr>
        <w:rFonts w:ascii="Symbol" w:hAnsi="Symbol" w:hint="default"/>
      </w:rPr>
    </w:lvl>
    <w:lvl w:ilvl="4" w:tplc="046E0003" w:tentative="1">
      <w:start w:val="1"/>
      <w:numFmt w:val="bullet"/>
      <w:lvlText w:val="o"/>
      <w:lvlJc w:val="left"/>
      <w:pPr>
        <w:ind w:left="4090" w:hanging="360"/>
      </w:pPr>
      <w:rPr>
        <w:rFonts w:ascii="Courier New" w:hAnsi="Courier New" w:cs="Courier New" w:hint="default"/>
      </w:rPr>
    </w:lvl>
    <w:lvl w:ilvl="5" w:tplc="046E0005" w:tentative="1">
      <w:start w:val="1"/>
      <w:numFmt w:val="bullet"/>
      <w:lvlText w:val=""/>
      <w:lvlJc w:val="left"/>
      <w:pPr>
        <w:ind w:left="4810" w:hanging="360"/>
      </w:pPr>
      <w:rPr>
        <w:rFonts w:ascii="Wingdings" w:hAnsi="Wingdings" w:hint="default"/>
      </w:rPr>
    </w:lvl>
    <w:lvl w:ilvl="6" w:tplc="046E0001" w:tentative="1">
      <w:start w:val="1"/>
      <w:numFmt w:val="bullet"/>
      <w:lvlText w:val=""/>
      <w:lvlJc w:val="left"/>
      <w:pPr>
        <w:ind w:left="5530" w:hanging="360"/>
      </w:pPr>
      <w:rPr>
        <w:rFonts w:ascii="Symbol" w:hAnsi="Symbol" w:hint="default"/>
      </w:rPr>
    </w:lvl>
    <w:lvl w:ilvl="7" w:tplc="046E0003" w:tentative="1">
      <w:start w:val="1"/>
      <w:numFmt w:val="bullet"/>
      <w:lvlText w:val="o"/>
      <w:lvlJc w:val="left"/>
      <w:pPr>
        <w:ind w:left="6250" w:hanging="360"/>
      </w:pPr>
      <w:rPr>
        <w:rFonts w:ascii="Courier New" w:hAnsi="Courier New" w:cs="Courier New" w:hint="default"/>
      </w:rPr>
    </w:lvl>
    <w:lvl w:ilvl="8" w:tplc="046E0005" w:tentative="1">
      <w:start w:val="1"/>
      <w:numFmt w:val="bullet"/>
      <w:lvlText w:val=""/>
      <w:lvlJc w:val="left"/>
      <w:pPr>
        <w:ind w:left="6970" w:hanging="360"/>
      </w:pPr>
      <w:rPr>
        <w:rFonts w:ascii="Wingdings" w:hAnsi="Wingdings" w:hint="default"/>
      </w:rPr>
    </w:lvl>
  </w:abstractNum>
  <w:abstractNum w:abstractNumId="24">
    <w:nsid w:val="23687683"/>
    <w:multiLevelType w:val="hybridMultilevel"/>
    <w:tmpl w:val="94EE1D3C"/>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25">
    <w:nsid w:val="23F644B2"/>
    <w:multiLevelType w:val="hybridMultilevel"/>
    <w:tmpl w:val="350A1200"/>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26">
    <w:nsid w:val="25D7752A"/>
    <w:multiLevelType w:val="hybridMultilevel"/>
    <w:tmpl w:val="569897D2"/>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27">
    <w:nsid w:val="2AC879A0"/>
    <w:multiLevelType w:val="hybridMultilevel"/>
    <w:tmpl w:val="90E6602A"/>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28">
    <w:nsid w:val="2C1972D2"/>
    <w:multiLevelType w:val="hybridMultilevel"/>
    <w:tmpl w:val="4C12E07C"/>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29">
    <w:nsid w:val="2E2A4F66"/>
    <w:multiLevelType w:val="hybridMultilevel"/>
    <w:tmpl w:val="86FE3FD0"/>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3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31">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2">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3">
    <w:nsid w:val="32D00F16"/>
    <w:multiLevelType w:val="hybridMultilevel"/>
    <w:tmpl w:val="0720D430"/>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34">
    <w:nsid w:val="32EC4264"/>
    <w:multiLevelType w:val="hybridMultilevel"/>
    <w:tmpl w:val="515E043C"/>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35">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36">
    <w:nsid w:val="352F09D1"/>
    <w:multiLevelType w:val="hybridMultilevel"/>
    <w:tmpl w:val="742E9998"/>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37">
    <w:nsid w:val="378D5522"/>
    <w:multiLevelType w:val="hybridMultilevel"/>
    <w:tmpl w:val="64244700"/>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38">
    <w:nsid w:val="379B7892"/>
    <w:multiLevelType w:val="hybridMultilevel"/>
    <w:tmpl w:val="7A22ED0C"/>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39">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0">
    <w:nsid w:val="3E77288B"/>
    <w:multiLevelType w:val="hybridMultilevel"/>
    <w:tmpl w:val="4672F448"/>
    <w:lvl w:ilvl="0" w:tplc="8F10C9A4">
      <w:start w:val="1"/>
      <w:numFmt w:val="bullet"/>
      <w:lvlText w:val=""/>
      <w:lvlJc w:val="left"/>
      <w:pPr>
        <w:ind w:left="1210" w:hanging="360"/>
      </w:pPr>
      <w:rPr>
        <w:rFonts w:ascii="Symbol" w:hAnsi="Symbol" w:hint="default"/>
        <w:sz w:val="14"/>
        <w:szCs w:val="14"/>
      </w:rPr>
    </w:lvl>
    <w:lvl w:ilvl="1" w:tplc="046E0003" w:tentative="1">
      <w:start w:val="1"/>
      <w:numFmt w:val="bullet"/>
      <w:lvlText w:val="o"/>
      <w:lvlJc w:val="left"/>
      <w:pPr>
        <w:ind w:left="1930" w:hanging="360"/>
      </w:pPr>
      <w:rPr>
        <w:rFonts w:ascii="Courier New" w:hAnsi="Courier New" w:cs="Courier New" w:hint="default"/>
      </w:rPr>
    </w:lvl>
    <w:lvl w:ilvl="2" w:tplc="046E0005" w:tentative="1">
      <w:start w:val="1"/>
      <w:numFmt w:val="bullet"/>
      <w:lvlText w:val=""/>
      <w:lvlJc w:val="left"/>
      <w:pPr>
        <w:ind w:left="2650" w:hanging="360"/>
      </w:pPr>
      <w:rPr>
        <w:rFonts w:ascii="Wingdings" w:hAnsi="Wingdings" w:hint="default"/>
      </w:rPr>
    </w:lvl>
    <w:lvl w:ilvl="3" w:tplc="046E0001" w:tentative="1">
      <w:start w:val="1"/>
      <w:numFmt w:val="bullet"/>
      <w:lvlText w:val=""/>
      <w:lvlJc w:val="left"/>
      <w:pPr>
        <w:ind w:left="3370" w:hanging="360"/>
      </w:pPr>
      <w:rPr>
        <w:rFonts w:ascii="Symbol" w:hAnsi="Symbol" w:hint="default"/>
      </w:rPr>
    </w:lvl>
    <w:lvl w:ilvl="4" w:tplc="046E0003" w:tentative="1">
      <w:start w:val="1"/>
      <w:numFmt w:val="bullet"/>
      <w:lvlText w:val="o"/>
      <w:lvlJc w:val="left"/>
      <w:pPr>
        <w:ind w:left="4090" w:hanging="360"/>
      </w:pPr>
      <w:rPr>
        <w:rFonts w:ascii="Courier New" w:hAnsi="Courier New" w:cs="Courier New" w:hint="default"/>
      </w:rPr>
    </w:lvl>
    <w:lvl w:ilvl="5" w:tplc="046E0005" w:tentative="1">
      <w:start w:val="1"/>
      <w:numFmt w:val="bullet"/>
      <w:lvlText w:val=""/>
      <w:lvlJc w:val="left"/>
      <w:pPr>
        <w:ind w:left="4810" w:hanging="360"/>
      </w:pPr>
      <w:rPr>
        <w:rFonts w:ascii="Wingdings" w:hAnsi="Wingdings" w:hint="default"/>
      </w:rPr>
    </w:lvl>
    <w:lvl w:ilvl="6" w:tplc="046E0001" w:tentative="1">
      <w:start w:val="1"/>
      <w:numFmt w:val="bullet"/>
      <w:lvlText w:val=""/>
      <w:lvlJc w:val="left"/>
      <w:pPr>
        <w:ind w:left="5530" w:hanging="360"/>
      </w:pPr>
      <w:rPr>
        <w:rFonts w:ascii="Symbol" w:hAnsi="Symbol" w:hint="default"/>
      </w:rPr>
    </w:lvl>
    <w:lvl w:ilvl="7" w:tplc="046E0003" w:tentative="1">
      <w:start w:val="1"/>
      <w:numFmt w:val="bullet"/>
      <w:lvlText w:val="o"/>
      <w:lvlJc w:val="left"/>
      <w:pPr>
        <w:ind w:left="6250" w:hanging="360"/>
      </w:pPr>
      <w:rPr>
        <w:rFonts w:ascii="Courier New" w:hAnsi="Courier New" w:cs="Courier New" w:hint="default"/>
      </w:rPr>
    </w:lvl>
    <w:lvl w:ilvl="8" w:tplc="046E0005" w:tentative="1">
      <w:start w:val="1"/>
      <w:numFmt w:val="bullet"/>
      <w:lvlText w:val=""/>
      <w:lvlJc w:val="left"/>
      <w:pPr>
        <w:ind w:left="6970" w:hanging="360"/>
      </w:pPr>
      <w:rPr>
        <w:rFonts w:ascii="Wingdings" w:hAnsi="Wingdings" w:hint="default"/>
      </w:rPr>
    </w:lvl>
  </w:abstractNum>
  <w:abstractNum w:abstractNumId="41">
    <w:nsid w:val="431E052D"/>
    <w:multiLevelType w:val="hybridMultilevel"/>
    <w:tmpl w:val="5AD61864"/>
    <w:lvl w:ilvl="0" w:tplc="8F10C9A4">
      <w:start w:val="1"/>
      <w:numFmt w:val="bullet"/>
      <w:lvlText w:val=""/>
      <w:lvlJc w:val="left"/>
      <w:pPr>
        <w:ind w:left="1530" w:hanging="360"/>
      </w:pPr>
      <w:rPr>
        <w:rFonts w:ascii="Symbol" w:hAnsi="Symbol" w:hint="default"/>
        <w:sz w:val="14"/>
        <w:szCs w:val="14"/>
      </w:rPr>
    </w:lvl>
    <w:lvl w:ilvl="1" w:tplc="046E0003" w:tentative="1">
      <w:start w:val="1"/>
      <w:numFmt w:val="bullet"/>
      <w:lvlText w:val="o"/>
      <w:lvlJc w:val="left"/>
      <w:pPr>
        <w:ind w:left="2250" w:hanging="360"/>
      </w:pPr>
      <w:rPr>
        <w:rFonts w:ascii="Courier New" w:hAnsi="Courier New" w:cs="Courier New" w:hint="default"/>
      </w:rPr>
    </w:lvl>
    <w:lvl w:ilvl="2" w:tplc="046E0005" w:tentative="1">
      <w:start w:val="1"/>
      <w:numFmt w:val="bullet"/>
      <w:lvlText w:val=""/>
      <w:lvlJc w:val="left"/>
      <w:pPr>
        <w:ind w:left="2970" w:hanging="360"/>
      </w:pPr>
      <w:rPr>
        <w:rFonts w:ascii="Wingdings" w:hAnsi="Wingdings" w:hint="default"/>
      </w:rPr>
    </w:lvl>
    <w:lvl w:ilvl="3" w:tplc="046E0001" w:tentative="1">
      <w:start w:val="1"/>
      <w:numFmt w:val="bullet"/>
      <w:lvlText w:val=""/>
      <w:lvlJc w:val="left"/>
      <w:pPr>
        <w:ind w:left="3690" w:hanging="360"/>
      </w:pPr>
      <w:rPr>
        <w:rFonts w:ascii="Symbol" w:hAnsi="Symbol" w:hint="default"/>
      </w:rPr>
    </w:lvl>
    <w:lvl w:ilvl="4" w:tplc="046E0003" w:tentative="1">
      <w:start w:val="1"/>
      <w:numFmt w:val="bullet"/>
      <w:lvlText w:val="o"/>
      <w:lvlJc w:val="left"/>
      <w:pPr>
        <w:ind w:left="4410" w:hanging="360"/>
      </w:pPr>
      <w:rPr>
        <w:rFonts w:ascii="Courier New" w:hAnsi="Courier New" w:cs="Courier New" w:hint="default"/>
      </w:rPr>
    </w:lvl>
    <w:lvl w:ilvl="5" w:tplc="046E0005" w:tentative="1">
      <w:start w:val="1"/>
      <w:numFmt w:val="bullet"/>
      <w:lvlText w:val=""/>
      <w:lvlJc w:val="left"/>
      <w:pPr>
        <w:ind w:left="5130" w:hanging="360"/>
      </w:pPr>
      <w:rPr>
        <w:rFonts w:ascii="Wingdings" w:hAnsi="Wingdings" w:hint="default"/>
      </w:rPr>
    </w:lvl>
    <w:lvl w:ilvl="6" w:tplc="046E0001" w:tentative="1">
      <w:start w:val="1"/>
      <w:numFmt w:val="bullet"/>
      <w:lvlText w:val=""/>
      <w:lvlJc w:val="left"/>
      <w:pPr>
        <w:ind w:left="5850" w:hanging="360"/>
      </w:pPr>
      <w:rPr>
        <w:rFonts w:ascii="Symbol" w:hAnsi="Symbol" w:hint="default"/>
      </w:rPr>
    </w:lvl>
    <w:lvl w:ilvl="7" w:tplc="046E0003" w:tentative="1">
      <w:start w:val="1"/>
      <w:numFmt w:val="bullet"/>
      <w:lvlText w:val="o"/>
      <w:lvlJc w:val="left"/>
      <w:pPr>
        <w:ind w:left="6570" w:hanging="360"/>
      </w:pPr>
      <w:rPr>
        <w:rFonts w:ascii="Courier New" w:hAnsi="Courier New" w:cs="Courier New" w:hint="default"/>
      </w:rPr>
    </w:lvl>
    <w:lvl w:ilvl="8" w:tplc="046E0005" w:tentative="1">
      <w:start w:val="1"/>
      <w:numFmt w:val="bullet"/>
      <w:lvlText w:val=""/>
      <w:lvlJc w:val="left"/>
      <w:pPr>
        <w:ind w:left="7290" w:hanging="360"/>
      </w:pPr>
      <w:rPr>
        <w:rFonts w:ascii="Wingdings" w:hAnsi="Wingdings" w:hint="default"/>
      </w:rPr>
    </w:lvl>
  </w:abstractNum>
  <w:abstractNum w:abstractNumId="42">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3">
    <w:nsid w:val="45CE4517"/>
    <w:multiLevelType w:val="hybridMultilevel"/>
    <w:tmpl w:val="75F2511E"/>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44">
    <w:nsid w:val="4A37528B"/>
    <w:multiLevelType w:val="hybridMultilevel"/>
    <w:tmpl w:val="A9524E8A"/>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45">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6">
    <w:nsid w:val="4BBC3032"/>
    <w:multiLevelType w:val="hybridMultilevel"/>
    <w:tmpl w:val="0C72BE6A"/>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47">
    <w:nsid w:val="4C120262"/>
    <w:multiLevelType w:val="hybridMultilevel"/>
    <w:tmpl w:val="38C2C916"/>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48">
    <w:nsid w:val="4CE54372"/>
    <w:multiLevelType w:val="hybridMultilevel"/>
    <w:tmpl w:val="80084CFE"/>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49">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50">
    <w:nsid w:val="51F9750C"/>
    <w:multiLevelType w:val="hybridMultilevel"/>
    <w:tmpl w:val="35649826"/>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51">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52">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53">
    <w:nsid w:val="54B74259"/>
    <w:multiLevelType w:val="hybridMultilevel"/>
    <w:tmpl w:val="3126F338"/>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54">
    <w:nsid w:val="54E65165"/>
    <w:multiLevelType w:val="hybridMultilevel"/>
    <w:tmpl w:val="BDE44620"/>
    <w:lvl w:ilvl="0" w:tplc="8F10C9A4">
      <w:start w:val="1"/>
      <w:numFmt w:val="bullet"/>
      <w:lvlText w:val=""/>
      <w:lvlJc w:val="left"/>
      <w:pPr>
        <w:ind w:left="1210" w:hanging="360"/>
      </w:pPr>
      <w:rPr>
        <w:rFonts w:ascii="Symbol" w:hAnsi="Symbol" w:hint="default"/>
        <w:sz w:val="14"/>
        <w:szCs w:val="14"/>
      </w:rPr>
    </w:lvl>
    <w:lvl w:ilvl="1" w:tplc="046E0003" w:tentative="1">
      <w:start w:val="1"/>
      <w:numFmt w:val="bullet"/>
      <w:lvlText w:val="o"/>
      <w:lvlJc w:val="left"/>
      <w:pPr>
        <w:ind w:left="1930" w:hanging="360"/>
      </w:pPr>
      <w:rPr>
        <w:rFonts w:ascii="Courier New" w:hAnsi="Courier New" w:cs="Courier New" w:hint="default"/>
      </w:rPr>
    </w:lvl>
    <w:lvl w:ilvl="2" w:tplc="046E0005" w:tentative="1">
      <w:start w:val="1"/>
      <w:numFmt w:val="bullet"/>
      <w:lvlText w:val=""/>
      <w:lvlJc w:val="left"/>
      <w:pPr>
        <w:ind w:left="2650" w:hanging="360"/>
      </w:pPr>
      <w:rPr>
        <w:rFonts w:ascii="Wingdings" w:hAnsi="Wingdings" w:hint="default"/>
      </w:rPr>
    </w:lvl>
    <w:lvl w:ilvl="3" w:tplc="046E0001" w:tentative="1">
      <w:start w:val="1"/>
      <w:numFmt w:val="bullet"/>
      <w:lvlText w:val=""/>
      <w:lvlJc w:val="left"/>
      <w:pPr>
        <w:ind w:left="3370" w:hanging="360"/>
      </w:pPr>
      <w:rPr>
        <w:rFonts w:ascii="Symbol" w:hAnsi="Symbol" w:hint="default"/>
      </w:rPr>
    </w:lvl>
    <w:lvl w:ilvl="4" w:tplc="046E0003" w:tentative="1">
      <w:start w:val="1"/>
      <w:numFmt w:val="bullet"/>
      <w:lvlText w:val="o"/>
      <w:lvlJc w:val="left"/>
      <w:pPr>
        <w:ind w:left="4090" w:hanging="360"/>
      </w:pPr>
      <w:rPr>
        <w:rFonts w:ascii="Courier New" w:hAnsi="Courier New" w:cs="Courier New" w:hint="default"/>
      </w:rPr>
    </w:lvl>
    <w:lvl w:ilvl="5" w:tplc="046E0005" w:tentative="1">
      <w:start w:val="1"/>
      <w:numFmt w:val="bullet"/>
      <w:lvlText w:val=""/>
      <w:lvlJc w:val="left"/>
      <w:pPr>
        <w:ind w:left="4810" w:hanging="360"/>
      </w:pPr>
      <w:rPr>
        <w:rFonts w:ascii="Wingdings" w:hAnsi="Wingdings" w:hint="default"/>
      </w:rPr>
    </w:lvl>
    <w:lvl w:ilvl="6" w:tplc="046E0001" w:tentative="1">
      <w:start w:val="1"/>
      <w:numFmt w:val="bullet"/>
      <w:lvlText w:val=""/>
      <w:lvlJc w:val="left"/>
      <w:pPr>
        <w:ind w:left="5530" w:hanging="360"/>
      </w:pPr>
      <w:rPr>
        <w:rFonts w:ascii="Symbol" w:hAnsi="Symbol" w:hint="default"/>
      </w:rPr>
    </w:lvl>
    <w:lvl w:ilvl="7" w:tplc="046E0003" w:tentative="1">
      <w:start w:val="1"/>
      <w:numFmt w:val="bullet"/>
      <w:lvlText w:val="o"/>
      <w:lvlJc w:val="left"/>
      <w:pPr>
        <w:ind w:left="6250" w:hanging="360"/>
      </w:pPr>
      <w:rPr>
        <w:rFonts w:ascii="Courier New" w:hAnsi="Courier New" w:cs="Courier New" w:hint="default"/>
      </w:rPr>
    </w:lvl>
    <w:lvl w:ilvl="8" w:tplc="046E0005" w:tentative="1">
      <w:start w:val="1"/>
      <w:numFmt w:val="bullet"/>
      <w:lvlText w:val=""/>
      <w:lvlJc w:val="left"/>
      <w:pPr>
        <w:ind w:left="6970" w:hanging="360"/>
      </w:pPr>
      <w:rPr>
        <w:rFonts w:ascii="Wingdings" w:hAnsi="Wingdings" w:hint="default"/>
      </w:rPr>
    </w:lvl>
  </w:abstractNum>
  <w:abstractNum w:abstractNumId="55">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56">
    <w:nsid w:val="58324B77"/>
    <w:multiLevelType w:val="hybridMultilevel"/>
    <w:tmpl w:val="CDDCE5B2"/>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57">
    <w:nsid w:val="5A7F7991"/>
    <w:multiLevelType w:val="hybridMultilevel"/>
    <w:tmpl w:val="FC4A2DC2"/>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58">
    <w:nsid w:val="5B895A19"/>
    <w:multiLevelType w:val="hybridMultilevel"/>
    <w:tmpl w:val="8F1CB774"/>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59">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60">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1">
    <w:nsid w:val="5DEB4482"/>
    <w:multiLevelType w:val="hybridMultilevel"/>
    <w:tmpl w:val="F238D9C0"/>
    <w:lvl w:ilvl="0" w:tplc="8F10C9A4">
      <w:start w:val="1"/>
      <w:numFmt w:val="bullet"/>
      <w:lvlText w:val=""/>
      <w:lvlJc w:val="left"/>
      <w:pPr>
        <w:ind w:left="1210" w:hanging="360"/>
      </w:pPr>
      <w:rPr>
        <w:rFonts w:ascii="Symbol" w:hAnsi="Symbol" w:hint="default"/>
        <w:sz w:val="14"/>
        <w:szCs w:val="14"/>
      </w:rPr>
    </w:lvl>
    <w:lvl w:ilvl="1" w:tplc="046E0003" w:tentative="1">
      <w:start w:val="1"/>
      <w:numFmt w:val="bullet"/>
      <w:lvlText w:val="o"/>
      <w:lvlJc w:val="left"/>
      <w:pPr>
        <w:ind w:left="1930" w:hanging="360"/>
      </w:pPr>
      <w:rPr>
        <w:rFonts w:ascii="Courier New" w:hAnsi="Courier New" w:cs="Courier New" w:hint="default"/>
      </w:rPr>
    </w:lvl>
    <w:lvl w:ilvl="2" w:tplc="046E0005" w:tentative="1">
      <w:start w:val="1"/>
      <w:numFmt w:val="bullet"/>
      <w:lvlText w:val=""/>
      <w:lvlJc w:val="left"/>
      <w:pPr>
        <w:ind w:left="2650" w:hanging="360"/>
      </w:pPr>
      <w:rPr>
        <w:rFonts w:ascii="Wingdings" w:hAnsi="Wingdings" w:hint="default"/>
      </w:rPr>
    </w:lvl>
    <w:lvl w:ilvl="3" w:tplc="046E0001" w:tentative="1">
      <w:start w:val="1"/>
      <w:numFmt w:val="bullet"/>
      <w:lvlText w:val=""/>
      <w:lvlJc w:val="left"/>
      <w:pPr>
        <w:ind w:left="3370" w:hanging="360"/>
      </w:pPr>
      <w:rPr>
        <w:rFonts w:ascii="Symbol" w:hAnsi="Symbol" w:hint="default"/>
      </w:rPr>
    </w:lvl>
    <w:lvl w:ilvl="4" w:tplc="046E0003" w:tentative="1">
      <w:start w:val="1"/>
      <w:numFmt w:val="bullet"/>
      <w:lvlText w:val="o"/>
      <w:lvlJc w:val="left"/>
      <w:pPr>
        <w:ind w:left="4090" w:hanging="360"/>
      </w:pPr>
      <w:rPr>
        <w:rFonts w:ascii="Courier New" w:hAnsi="Courier New" w:cs="Courier New" w:hint="default"/>
      </w:rPr>
    </w:lvl>
    <w:lvl w:ilvl="5" w:tplc="046E0005" w:tentative="1">
      <w:start w:val="1"/>
      <w:numFmt w:val="bullet"/>
      <w:lvlText w:val=""/>
      <w:lvlJc w:val="left"/>
      <w:pPr>
        <w:ind w:left="4810" w:hanging="360"/>
      </w:pPr>
      <w:rPr>
        <w:rFonts w:ascii="Wingdings" w:hAnsi="Wingdings" w:hint="default"/>
      </w:rPr>
    </w:lvl>
    <w:lvl w:ilvl="6" w:tplc="046E0001" w:tentative="1">
      <w:start w:val="1"/>
      <w:numFmt w:val="bullet"/>
      <w:lvlText w:val=""/>
      <w:lvlJc w:val="left"/>
      <w:pPr>
        <w:ind w:left="5530" w:hanging="360"/>
      </w:pPr>
      <w:rPr>
        <w:rFonts w:ascii="Symbol" w:hAnsi="Symbol" w:hint="default"/>
      </w:rPr>
    </w:lvl>
    <w:lvl w:ilvl="7" w:tplc="046E0003" w:tentative="1">
      <w:start w:val="1"/>
      <w:numFmt w:val="bullet"/>
      <w:lvlText w:val="o"/>
      <w:lvlJc w:val="left"/>
      <w:pPr>
        <w:ind w:left="6250" w:hanging="360"/>
      </w:pPr>
      <w:rPr>
        <w:rFonts w:ascii="Courier New" w:hAnsi="Courier New" w:cs="Courier New" w:hint="default"/>
      </w:rPr>
    </w:lvl>
    <w:lvl w:ilvl="8" w:tplc="046E0005" w:tentative="1">
      <w:start w:val="1"/>
      <w:numFmt w:val="bullet"/>
      <w:lvlText w:val=""/>
      <w:lvlJc w:val="left"/>
      <w:pPr>
        <w:ind w:left="6970" w:hanging="360"/>
      </w:pPr>
      <w:rPr>
        <w:rFonts w:ascii="Wingdings" w:hAnsi="Wingdings" w:hint="default"/>
      </w:rPr>
    </w:lvl>
  </w:abstractNum>
  <w:abstractNum w:abstractNumId="62">
    <w:nsid w:val="601560FE"/>
    <w:multiLevelType w:val="hybridMultilevel"/>
    <w:tmpl w:val="87EC11C2"/>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63">
    <w:nsid w:val="619A14F7"/>
    <w:multiLevelType w:val="hybridMultilevel"/>
    <w:tmpl w:val="18C6E724"/>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64">
    <w:nsid w:val="62CB60A0"/>
    <w:multiLevelType w:val="hybridMultilevel"/>
    <w:tmpl w:val="2894FB2C"/>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65">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6">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67">
    <w:nsid w:val="65A95BC0"/>
    <w:multiLevelType w:val="hybridMultilevel"/>
    <w:tmpl w:val="28EC48EC"/>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68">
    <w:nsid w:val="678F31DE"/>
    <w:multiLevelType w:val="hybridMultilevel"/>
    <w:tmpl w:val="7BACD416"/>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69">
    <w:nsid w:val="67BC6BCC"/>
    <w:multiLevelType w:val="hybridMultilevel"/>
    <w:tmpl w:val="5F78D53C"/>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70">
    <w:nsid w:val="68001764"/>
    <w:multiLevelType w:val="hybridMultilevel"/>
    <w:tmpl w:val="11B48BB6"/>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71">
    <w:nsid w:val="69CE45F2"/>
    <w:multiLevelType w:val="hybridMultilevel"/>
    <w:tmpl w:val="0C8A8D7E"/>
    <w:lvl w:ilvl="0" w:tplc="8F10C9A4">
      <w:start w:val="1"/>
      <w:numFmt w:val="bullet"/>
      <w:lvlText w:val=""/>
      <w:lvlJc w:val="left"/>
      <w:pPr>
        <w:ind w:left="990" w:hanging="360"/>
      </w:pPr>
      <w:rPr>
        <w:rFonts w:ascii="Symbol" w:hAnsi="Symbol" w:hint="default"/>
        <w:sz w:val="14"/>
        <w:szCs w:val="14"/>
      </w:rPr>
    </w:lvl>
    <w:lvl w:ilvl="1" w:tplc="046E0003" w:tentative="1">
      <w:start w:val="1"/>
      <w:numFmt w:val="bullet"/>
      <w:lvlText w:val="o"/>
      <w:lvlJc w:val="left"/>
      <w:pPr>
        <w:ind w:left="1710" w:hanging="360"/>
      </w:pPr>
      <w:rPr>
        <w:rFonts w:ascii="Courier New" w:hAnsi="Courier New" w:cs="Courier New" w:hint="default"/>
      </w:rPr>
    </w:lvl>
    <w:lvl w:ilvl="2" w:tplc="046E0005" w:tentative="1">
      <w:start w:val="1"/>
      <w:numFmt w:val="bullet"/>
      <w:lvlText w:val=""/>
      <w:lvlJc w:val="left"/>
      <w:pPr>
        <w:ind w:left="2430" w:hanging="360"/>
      </w:pPr>
      <w:rPr>
        <w:rFonts w:ascii="Wingdings" w:hAnsi="Wingdings" w:hint="default"/>
      </w:rPr>
    </w:lvl>
    <w:lvl w:ilvl="3" w:tplc="046E0001" w:tentative="1">
      <w:start w:val="1"/>
      <w:numFmt w:val="bullet"/>
      <w:lvlText w:val=""/>
      <w:lvlJc w:val="left"/>
      <w:pPr>
        <w:ind w:left="3150" w:hanging="360"/>
      </w:pPr>
      <w:rPr>
        <w:rFonts w:ascii="Symbol" w:hAnsi="Symbol" w:hint="default"/>
      </w:rPr>
    </w:lvl>
    <w:lvl w:ilvl="4" w:tplc="046E0003" w:tentative="1">
      <w:start w:val="1"/>
      <w:numFmt w:val="bullet"/>
      <w:lvlText w:val="o"/>
      <w:lvlJc w:val="left"/>
      <w:pPr>
        <w:ind w:left="3870" w:hanging="360"/>
      </w:pPr>
      <w:rPr>
        <w:rFonts w:ascii="Courier New" w:hAnsi="Courier New" w:cs="Courier New" w:hint="default"/>
      </w:rPr>
    </w:lvl>
    <w:lvl w:ilvl="5" w:tplc="046E0005" w:tentative="1">
      <w:start w:val="1"/>
      <w:numFmt w:val="bullet"/>
      <w:lvlText w:val=""/>
      <w:lvlJc w:val="left"/>
      <w:pPr>
        <w:ind w:left="4590" w:hanging="360"/>
      </w:pPr>
      <w:rPr>
        <w:rFonts w:ascii="Wingdings" w:hAnsi="Wingdings" w:hint="default"/>
      </w:rPr>
    </w:lvl>
    <w:lvl w:ilvl="6" w:tplc="046E0001" w:tentative="1">
      <w:start w:val="1"/>
      <w:numFmt w:val="bullet"/>
      <w:lvlText w:val=""/>
      <w:lvlJc w:val="left"/>
      <w:pPr>
        <w:ind w:left="5310" w:hanging="360"/>
      </w:pPr>
      <w:rPr>
        <w:rFonts w:ascii="Symbol" w:hAnsi="Symbol" w:hint="default"/>
      </w:rPr>
    </w:lvl>
    <w:lvl w:ilvl="7" w:tplc="046E0003" w:tentative="1">
      <w:start w:val="1"/>
      <w:numFmt w:val="bullet"/>
      <w:lvlText w:val="o"/>
      <w:lvlJc w:val="left"/>
      <w:pPr>
        <w:ind w:left="6030" w:hanging="360"/>
      </w:pPr>
      <w:rPr>
        <w:rFonts w:ascii="Courier New" w:hAnsi="Courier New" w:cs="Courier New" w:hint="default"/>
      </w:rPr>
    </w:lvl>
    <w:lvl w:ilvl="8" w:tplc="046E0005" w:tentative="1">
      <w:start w:val="1"/>
      <w:numFmt w:val="bullet"/>
      <w:lvlText w:val=""/>
      <w:lvlJc w:val="left"/>
      <w:pPr>
        <w:ind w:left="6750" w:hanging="360"/>
      </w:pPr>
      <w:rPr>
        <w:rFonts w:ascii="Wingdings" w:hAnsi="Wingdings" w:hint="default"/>
      </w:rPr>
    </w:lvl>
  </w:abstractNum>
  <w:abstractNum w:abstractNumId="72">
    <w:nsid w:val="6C276692"/>
    <w:multiLevelType w:val="hybridMultilevel"/>
    <w:tmpl w:val="AC96949C"/>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73">
    <w:nsid w:val="76003EE4"/>
    <w:multiLevelType w:val="hybridMultilevel"/>
    <w:tmpl w:val="CDDC1A46"/>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74">
    <w:nsid w:val="77071C75"/>
    <w:multiLevelType w:val="hybridMultilevel"/>
    <w:tmpl w:val="F4DA1650"/>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75">
    <w:nsid w:val="77B66054"/>
    <w:multiLevelType w:val="hybridMultilevel"/>
    <w:tmpl w:val="94B8C992"/>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76">
    <w:nsid w:val="781E6D8E"/>
    <w:multiLevelType w:val="hybridMultilevel"/>
    <w:tmpl w:val="7DD4A724"/>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77">
    <w:nsid w:val="7BA661B7"/>
    <w:multiLevelType w:val="hybridMultilevel"/>
    <w:tmpl w:val="F90E43C0"/>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78">
    <w:nsid w:val="7E170D15"/>
    <w:multiLevelType w:val="hybridMultilevel"/>
    <w:tmpl w:val="E3FE18CE"/>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79">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80">
    <w:nsid w:val="7FB33F28"/>
    <w:multiLevelType w:val="hybridMultilevel"/>
    <w:tmpl w:val="4522777E"/>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81">
    <w:nsid w:val="7FD031A2"/>
    <w:multiLevelType w:val="hybridMultilevel"/>
    <w:tmpl w:val="879C149E"/>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abstractNum w:abstractNumId="82">
    <w:nsid w:val="7FE971C2"/>
    <w:multiLevelType w:val="hybridMultilevel"/>
    <w:tmpl w:val="D7EAE82A"/>
    <w:lvl w:ilvl="0" w:tplc="8F10C9A4">
      <w:start w:val="1"/>
      <w:numFmt w:val="bullet"/>
      <w:lvlText w:val=""/>
      <w:lvlJc w:val="left"/>
      <w:pPr>
        <w:ind w:left="720" w:hanging="360"/>
      </w:pPr>
      <w:rPr>
        <w:rFonts w:ascii="Symbol" w:hAnsi="Symbol" w:hint="default"/>
        <w:sz w:val="14"/>
        <w:szCs w:val="14"/>
      </w:rPr>
    </w:lvl>
    <w:lvl w:ilvl="1" w:tplc="046E0003" w:tentative="1">
      <w:start w:val="1"/>
      <w:numFmt w:val="bullet"/>
      <w:lvlText w:val="o"/>
      <w:lvlJc w:val="left"/>
      <w:pPr>
        <w:ind w:left="1440" w:hanging="360"/>
      </w:pPr>
      <w:rPr>
        <w:rFonts w:ascii="Courier New" w:hAnsi="Courier New" w:cs="Courier New" w:hint="default"/>
      </w:rPr>
    </w:lvl>
    <w:lvl w:ilvl="2" w:tplc="046E0005" w:tentative="1">
      <w:start w:val="1"/>
      <w:numFmt w:val="bullet"/>
      <w:lvlText w:val=""/>
      <w:lvlJc w:val="left"/>
      <w:pPr>
        <w:ind w:left="2160" w:hanging="360"/>
      </w:pPr>
      <w:rPr>
        <w:rFonts w:ascii="Wingdings" w:hAnsi="Wingdings" w:hint="default"/>
      </w:rPr>
    </w:lvl>
    <w:lvl w:ilvl="3" w:tplc="046E0001" w:tentative="1">
      <w:start w:val="1"/>
      <w:numFmt w:val="bullet"/>
      <w:lvlText w:val=""/>
      <w:lvlJc w:val="left"/>
      <w:pPr>
        <w:ind w:left="2880" w:hanging="360"/>
      </w:pPr>
      <w:rPr>
        <w:rFonts w:ascii="Symbol" w:hAnsi="Symbol" w:hint="default"/>
      </w:rPr>
    </w:lvl>
    <w:lvl w:ilvl="4" w:tplc="046E0003" w:tentative="1">
      <w:start w:val="1"/>
      <w:numFmt w:val="bullet"/>
      <w:lvlText w:val="o"/>
      <w:lvlJc w:val="left"/>
      <w:pPr>
        <w:ind w:left="3600" w:hanging="360"/>
      </w:pPr>
      <w:rPr>
        <w:rFonts w:ascii="Courier New" w:hAnsi="Courier New" w:cs="Courier New" w:hint="default"/>
      </w:rPr>
    </w:lvl>
    <w:lvl w:ilvl="5" w:tplc="046E0005" w:tentative="1">
      <w:start w:val="1"/>
      <w:numFmt w:val="bullet"/>
      <w:lvlText w:val=""/>
      <w:lvlJc w:val="left"/>
      <w:pPr>
        <w:ind w:left="4320" w:hanging="360"/>
      </w:pPr>
      <w:rPr>
        <w:rFonts w:ascii="Wingdings" w:hAnsi="Wingdings" w:hint="default"/>
      </w:rPr>
    </w:lvl>
    <w:lvl w:ilvl="6" w:tplc="046E0001" w:tentative="1">
      <w:start w:val="1"/>
      <w:numFmt w:val="bullet"/>
      <w:lvlText w:val=""/>
      <w:lvlJc w:val="left"/>
      <w:pPr>
        <w:ind w:left="5040" w:hanging="360"/>
      </w:pPr>
      <w:rPr>
        <w:rFonts w:ascii="Symbol" w:hAnsi="Symbol" w:hint="default"/>
      </w:rPr>
    </w:lvl>
    <w:lvl w:ilvl="7" w:tplc="046E0003" w:tentative="1">
      <w:start w:val="1"/>
      <w:numFmt w:val="bullet"/>
      <w:lvlText w:val="o"/>
      <w:lvlJc w:val="left"/>
      <w:pPr>
        <w:ind w:left="5760" w:hanging="360"/>
      </w:pPr>
      <w:rPr>
        <w:rFonts w:ascii="Courier New" w:hAnsi="Courier New" w:cs="Courier New" w:hint="default"/>
      </w:rPr>
    </w:lvl>
    <w:lvl w:ilvl="8" w:tplc="046E0005" w:tentative="1">
      <w:start w:val="1"/>
      <w:numFmt w:val="bullet"/>
      <w:lvlText w:val=""/>
      <w:lvlJc w:val="left"/>
      <w:pPr>
        <w:ind w:left="6480" w:hanging="360"/>
      </w:pPr>
      <w:rPr>
        <w:rFonts w:ascii="Wingdings" w:hAnsi="Wingdings" w:hint="default"/>
      </w:rPr>
    </w:lvl>
  </w:abstractNum>
  <w:num w:numId="1">
    <w:abstractNumId w:val="13"/>
  </w:num>
  <w:num w:numId="2">
    <w:abstractNumId w:val="42"/>
  </w:num>
  <w:num w:numId="3">
    <w:abstractNumId w:val="79"/>
  </w:num>
  <w:num w:numId="4">
    <w:abstractNumId w:val="6"/>
  </w:num>
  <w:num w:numId="5">
    <w:abstractNumId w:val="45"/>
  </w:num>
  <w:num w:numId="6">
    <w:abstractNumId w:val="65"/>
  </w:num>
  <w:num w:numId="7">
    <w:abstractNumId w:val="21"/>
  </w:num>
  <w:num w:numId="8">
    <w:abstractNumId w:val="32"/>
  </w:num>
  <w:num w:numId="9">
    <w:abstractNumId w:val="59"/>
  </w:num>
  <w:num w:numId="10">
    <w:abstractNumId w:val="39"/>
  </w:num>
  <w:num w:numId="11">
    <w:abstractNumId w:val="60"/>
  </w:num>
  <w:num w:numId="12">
    <w:abstractNumId w:val="12"/>
  </w:num>
  <w:num w:numId="13">
    <w:abstractNumId w:val="55"/>
  </w:num>
  <w:num w:numId="14">
    <w:abstractNumId w:val="66"/>
  </w:num>
  <w:num w:numId="15">
    <w:abstractNumId w:val="49"/>
  </w:num>
  <w:num w:numId="16">
    <w:abstractNumId w:val="1"/>
  </w:num>
  <w:num w:numId="17">
    <w:abstractNumId w:val="22"/>
  </w:num>
  <w:num w:numId="18">
    <w:abstractNumId w:val="15"/>
  </w:num>
  <w:num w:numId="19">
    <w:abstractNumId w:val="52"/>
  </w:num>
  <w:num w:numId="20">
    <w:abstractNumId w:val="51"/>
  </w:num>
  <w:num w:numId="21">
    <w:abstractNumId w:val="5"/>
  </w:num>
  <w:num w:numId="22">
    <w:abstractNumId w:val="31"/>
  </w:num>
  <w:num w:numId="23">
    <w:abstractNumId w:val="30"/>
  </w:num>
  <w:num w:numId="24">
    <w:abstractNumId w:val="19"/>
  </w:num>
  <w:num w:numId="25">
    <w:abstractNumId w:val="35"/>
  </w:num>
  <w:num w:numId="26">
    <w:abstractNumId w:val="4"/>
  </w:num>
  <w:num w:numId="27">
    <w:abstractNumId w:val="73"/>
  </w:num>
  <w:num w:numId="28">
    <w:abstractNumId w:val="27"/>
  </w:num>
  <w:num w:numId="29">
    <w:abstractNumId w:val="17"/>
  </w:num>
  <w:num w:numId="30">
    <w:abstractNumId w:val="36"/>
  </w:num>
  <w:num w:numId="31">
    <w:abstractNumId w:val="54"/>
  </w:num>
  <w:num w:numId="32">
    <w:abstractNumId w:val="47"/>
  </w:num>
  <w:num w:numId="33">
    <w:abstractNumId w:val="81"/>
  </w:num>
  <w:num w:numId="34">
    <w:abstractNumId w:val="75"/>
  </w:num>
  <w:num w:numId="35">
    <w:abstractNumId w:val="46"/>
  </w:num>
  <w:num w:numId="36">
    <w:abstractNumId w:val="53"/>
  </w:num>
  <w:num w:numId="37">
    <w:abstractNumId w:val="16"/>
  </w:num>
  <w:num w:numId="38">
    <w:abstractNumId w:val="69"/>
  </w:num>
  <w:num w:numId="39">
    <w:abstractNumId w:val="20"/>
  </w:num>
  <w:num w:numId="40">
    <w:abstractNumId w:val="50"/>
  </w:num>
  <w:num w:numId="41">
    <w:abstractNumId w:val="7"/>
  </w:num>
  <w:num w:numId="42">
    <w:abstractNumId w:val="11"/>
  </w:num>
  <w:num w:numId="43">
    <w:abstractNumId w:val="24"/>
  </w:num>
  <w:num w:numId="44">
    <w:abstractNumId w:val="70"/>
  </w:num>
  <w:num w:numId="45">
    <w:abstractNumId w:val="28"/>
  </w:num>
  <w:num w:numId="46">
    <w:abstractNumId w:val="43"/>
  </w:num>
  <w:num w:numId="47">
    <w:abstractNumId w:val="34"/>
  </w:num>
  <w:num w:numId="48">
    <w:abstractNumId w:val="76"/>
  </w:num>
  <w:num w:numId="49">
    <w:abstractNumId w:val="40"/>
  </w:num>
  <w:num w:numId="50">
    <w:abstractNumId w:val="3"/>
  </w:num>
  <w:num w:numId="51">
    <w:abstractNumId w:val="57"/>
  </w:num>
  <w:num w:numId="52">
    <w:abstractNumId w:val="2"/>
  </w:num>
  <w:num w:numId="53">
    <w:abstractNumId w:val="9"/>
  </w:num>
  <w:num w:numId="54">
    <w:abstractNumId w:val="58"/>
  </w:num>
  <w:num w:numId="55">
    <w:abstractNumId w:val="44"/>
  </w:num>
  <w:num w:numId="56">
    <w:abstractNumId w:val="61"/>
  </w:num>
  <w:num w:numId="57">
    <w:abstractNumId w:val="67"/>
  </w:num>
  <w:num w:numId="58">
    <w:abstractNumId w:val="64"/>
  </w:num>
  <w:num w:numId="59">
    <w:abstractNumId w:val="71"/>
  </w:num>
  <w:num w:numId="60">
    <w:abstractNumId w:val="63"/>
  </w:num>
  <w:num w:numId="61">
    <w:abstractNumId w:val="25"/>
  </w:num>
  <w:num w:numId="62">
    <w:abstractNumId w:val="23"/>
  </w:num>
  <w:num w:numId="63">
    <w:abstractNumId w:val="10"/>
  </w:num>
  <w:num w:numId="64">
    <w:abstractNumId w:val="68"/>
  </w:num>
  <w:num w:numId="65">
    <w:abstractNumId w:val="41"/>
  </w:num>
  <w:num w:numId="66">
    <w:abstractNumId w:val="82"/>
  </w:num>
  <w:num w:numId="67">
    <w:abstractNumId w:val="62"/>
  </w:num>
  <w:num w:numId="68">
    <w:abstractNumId w:val="18"/>
  </w:num>
  <w:num w:numId="69">
    <w:abstractNumId w:val="29"/>
  </w:num>
  <w:num w:numId="70">
    <w:abstractNumId w:val="33"/>
  </w:num>
  <w:num w:numId="71">
    <w:abstractNumId w:val="8"/>
  </w:num>
  <w:num w:numId="72">
    <w:abstractNumId w:val="56"/>
  </w:num>
  <w:num w:numId="73">
    <w:abstractNumId w:val="72"/>
  </w:num>
  <w:num w:numId="74">
    <w:abstractNumId w:val="78"/>
  </w:num>
  <w:num w:numId="75">
    <w:abstractNumId w:val="38"/>
  </w:num>
  <w:num w:numId="76">
    <w:abstractNumId w:val="0"/>
  </w:num>
  <w:num w:numId="77">
    <w:abstractNumId w:val="14"/>
  </w:num>
  <w:num w:numId="78">
    <w:abstractNumId w:val="48"/>
  </w:num>
  <w:num w:numId="79">
    <w:abstractNumId w:val="26"/>
  </w:num>
  <w:num w:numId="80">
    <w:abstractNumId w:val="37"/>
  </w:num>
  <w:num w:numId="81">
    <w:abstractNumId w:val="80"/>
  </w:num>
  <w:num w:numId="82">
    <w:abstractNumId w:val="77"/>
  </w:num>
  <w:num w:numId="83">
    <w:abstractNumId w:val="74"/>
  </w:num>
  <w:numIdMacAtCleanup w:val="83"/>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N7yHIuVMeQUh62nfMB6TXLhk6gke87f4PaOoyWOwP4deYmnmESXEMrwcYZNXTINvPZA+zHfkDpDCCuAOZ/sMQw==" w:salt="4URt/F8Gq04vkDREslPKew=="/>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56F"/>
    <w:rsid w:val="0000785F"/>
    <w:rsid w:val="0000799F"/>
    <w:rsid w:val="00007C9E"/>
    <w:rsid w:val="00010C2F"/>
    <w:rsid w:val="00010E80"/>
    <w:rsid w:val="0001181C"/>
    <w:rsid w:val="000124DA"/>
    <w:rsid w:val="000135C4"/>
    <w:rsid w:val="000143CD"/>
    <w:rsid w:val="00014B27"/>
    <w:rsid w:val="0001520D"/>
    <w:rsid w:val="00016550"/>
    <w:rsid w:val="0001778F"/>
    <w:rsid w:val="00017EAF"/>
    <w:rsid w:val="0002052D"/>
    <w:rsid w:val="0002114C"/>
    <w:rsid w:val="0002167B"/>
    <w:rsid w:val="000245B9"/>
    <w:rsid w:val="0002466A"/>
    <w:rsid w:val="00025058"/>
    <w:rsid w:val="00025AD8"/>
    <w:rsid w:val="000261F3"/>
    <w:rsid w:val="0002658D"/>
    <w:rsid w:val="00026601"/>
    <w:rsid w:val="00027D8E"/>
    <w:rsid w:val="00027E61"/>
    <w:rsid w:val="00027F48"/>
    <w:rsid w:val="0003012B"/>
    <w:rsid w:val="00030141"/>
    <w:rsid w:val="00030BB0"/>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5DDF"/>
    <w:rsid w:val="00047B58"/>
    <w:rsid w:val="00047EDB"/>
    <w:rsid w:val="00047FE8"/>
    <w:rsid w:val="00050078"/>
    <w:rsid w:val="000501D5"/>
    <w:rsid w:val="000503DE"/>
    <w:rsid w:val="00050C83"/>
    <w:rsid w:val="00051075"/>
    <w:rsid w:val="0005178C"/>
    <w:rsid w:val="00052DC5"/>
    <w:rsid w:val="00053AE1"/>
    <w:rsid w:val="00053B45"/>
    <w:rsid w:val="00054C52"/>
    <w:rsid w:val="000551C8"/>
    <w:rsid w:val="000562A3"/>
    <w:rsid w:val="00056D7E"/>
    <w:rsid w:val="00057196"/>
    <w:rsid w:val="00057364"/>
    <w:rsid w:val="000579A6"/>
    <w:rsid w:val="00057AFD"/>
    <w:rsid w:val="00057E49"/>
    <w:rsid w:val="0006002A"/>
    <w:rsid w:val="000613C2"/>
    <w:rsid w:val="00061C1C"/>
    <w:rsid w:val="0006390A"/>
    <w:rsid w:val="00063C07"/>
    <w:rsid w:val="00063C1C"/>
    <w:rsid w:val="0006440F"/>
    <w:rsid w:val="00065341"/>
    <w:rsid w:val="0006656D"/>
    <w:rsid w:val="0006786F"/>
    <w:rsid w:val="00070D26"/>
    <w:rsid w:val="00070E35"/>
    <w:rsid w:val="000713FC"/>
    <w:rsid w:val="00071717"/>
    <w:rsid w:val="00071E61"/>
    <w:rsid w:val="0007277A"/>
    <w:rsid w:val="00072F26"/>
    <w:rsid w:val="000738BA"/>
    <w:rsid w:val="00073ADD"/>
    <w:rsid w:val="000742A2"/>
    <w:rsid w:val="00074671"/>
    <w:rsid w:val="00074ACE"/>
    <w:rsid w:val="0007558E"/>
    <w:rsid w:val="000756CB"/>
    <w:rsid w:val="000757BB"/>
    <w:rsid w:val="00075BE6"/>
    <w:rsid w:val="00077167"/>
    <w:rsid w:val="000774D7"/>
    <w:rsid w:val="000779E6"/>
    <w:rsid w:val="0008051C"/>
    <w:rsid w:val="00080718"/>
    <w:rsid w:val="000814E1"/>
    <w:rsid w:val="00082030"/>
    <w:rsid w:val="000830AB"/>
    <w:rsid w:val="0008374B"/>
    <w:rsid w:val="000839D0"/>
    <w:rsid w:val="000848CA"/>
    <w:rsid w:val="00085B72"/>
    <w:rsid w:val="00086038"/>
    <w:rsid w:val="000864B9"/>
    <w:rsid w:val="00086F1A"/>
    <w:rsid w:val="00087B3F"/>
    <w:rsid w:val="00087DB1"/>
    <w:rsid w:val="00087F39"/>
    <w:rsid w:val="0009094F"/>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2B93"/>
    <w:rsid w:val="000A3567"/>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5DCF"/>
    <w:rsid w:val="000C67FC"/>
    <w:rsid w:val="000C75D7"/>
    <w:rsid w:val="000D0919"/>
    <w:rsid w:val="000D1CAF"/>
    <w:rsid w:val="000D1D3E"/>
    <w:rsid w:val="000D21C9"/>
    <w:rsid w:val="000D34BE"/>
    <w:rsid w:val="000D3BC9"/>
    <w:rsid w:val="000D3C19"/>
    <w:rsid w:val="000D4966"/>
    <w:rsid w:val="000D5951"/>
    <w:rsid w:val="000E015F"/>
    <w:rsid w:val="000E02AA"/>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532"/>
    <w:rsid w:val="00111DAD"/>
    <w:rsid w:val="00113B9E"/>
    <w:rsid w:val="00113E08"/>
    <w:rsid w:val="001141D2"/>
    <w:rsid w:val="001150A6"/>
    <w:rsid w:val="00116253"/>
    <w:rsid w:val="001166B8"/>
    <w:rsid w:val="00117141"/>
    <w:rsid w:val="00117E16"/>
    <w:rsid w:val="00120392"/>
    <w:rsid w:val="0012091E"/>
    <w:rsid w:val="0012093E"/>
    <w:rsid w:val="00121309"/>
    <w:rsid w:val="00121C07"/>
    <w:rsid w:val="00122BFF"/>
    <w:rsid w:val="00122C13"/>
    <w:rsid w:val="001234F2"/>
    <w:rsid w:val="00123701"/>
    <w:rsid w:val="00125A1D"/>
    <w:rsid w:val="001261DC"/>
    <w:rsid w:val="00131010"/>
    <w:rsid w:val="00131DBA"/>
    <w:rsid w:val="001333B5"/>
    <w:rsid w:val="00135611"/>
    <w:rsid w:val="00135995"/>
    <w:rsid w:val="00135EB5"/>
    <w:rsid w:val="00136C32"/>
    <w:rsid w:val="001371F7"/>
    <w:rsid w:val="00137381"/>
    <w:rsid w:val="00140ADD"/>
    <w:rsid w:val="00140D89"/>
    <w:rsid w:val="0014243A"/>
    <w:rsid w:val="001427A0"/>
    <w:rsid w:val="00142BF0"/>
    <w:rsid w:val="001434A5"/>
    <w:rsid w:val="00143A0C"/>
    <w:rsid w:val="00143E96"/>
    <w:rsid w:val="001440A6"/>
    <w:rsid w:val="00145A17"/>
    <w:rsid w:val="00146ACD"/>
    <w:rsid w:val="00146B5B"/>
    <w:rsid w:val="00146E91"/>
    <w:rsid w:val="00146E9C"/>
    <w:rsid w:val="00150A14"/>
    <w:rsid w:val="00151334"/>
    <w:rsid w:val="0015137D"/>
    <w:rsid w:val="0015145F"/>
    <w:rsid w:val="00152647"/>
    <w:rsid w:val="00152B7E"/>
    <w:rsid w:val="00154D46"/>
    <w:rsid w:val="00155175"/>
    <w:rsid w:val="00156AC0"/>
    <w:rsid w:val="00156D47"/>
    <w:rsid w:val="00156FC7"/>
    <w:rsid w:val="00160EFF"/>
    <w:rsid w:val="001614B3"/>
    <w:rsid w:val="00162F40"/>
    <w:rsid w:val="001638EB"/>
    <w:rsid w:val="00164773"/>
    <w:rsid w:val="00165FFC"/>
    <w:rsid w:val="00166205"/>
    <w:rsid w:val="0016653A"/>
    <w:rsid w:val="001672C8"/>
    <w:rsid w:val="00167987"/>
    <w:rsid w:val="0017087E"/>
    <w:rsid w:val="00170E0B"/>
    <w:rsid w:val="0017160A"/>
    <w:rsid w:val="0017176B"/>
    <w:rsid w:val="00171A1D"/>
    <w:rsid w:val="00171C7A"/>
    <w:rsid w:val="00172391"/>
    <w:rsid w:val="00172CBD"/>
    <w:rsid w:val="00173766"/>
    <w:rsid w:val="00174C8F"/>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32F"/>
    <w:rsid w:val="00191E26"/>
    <w:rsid w:val="001926C3"/>
    <w:rsid w:val="00193938"/>
    <w:rsid w:val="0019414B"/>
    <w:rsid w:val="001945BE"/>
    <w:rsid w:val="00194607"/>
    <w:rsid w:val="00195F8F"/>
    <w:rsid w:val="001964EC"/>
    <w:rsid w:val="00197C4E"/>
    <w:rsid w:val="001A05AC"/>
    <w:rsid w:val="001A0924"/>
    <w:rsid w:val="001A109E"/>
    <w:rsid w:val="001A16FE"/>
    <w:rsid w:val="001A172C"/>
    <w:rsid w:val="001A228C"/>
    <w:rsid w:val="001A2B30"/>
    <w:rsid w:val="001A4524"/>
    <w:rsid w:val="001A4C47"/>
    <w:rsid w:val="001A5432"/>
    <w:rsid w:val="001A6F46"/>
    <w:rsid w:val="001A74EF"/>
    <w:rsid w:val="001A7522"/>
    <w:rsid w:val="001B0162"/>
    <w:rsid w:val="001B1F98"/>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2403"/>
    <w:rsid w:val="001E2545"/>
    <w:rsid w:val="001E3040"/>
    <w:rsid w:val="001E309D"/>
    <w:rsid w:val="001E310D"/>
    <w:rsid w:val="001E3992"/>
    <w:rsid w:val="001E3A09"/>
    <w:rsid w:val="001E50F3"/>
    <w:rsid w:val="001E5943"/>
    <w:rsid w:val="001E5D1B"/>
    <w:rsid w:val="001E6168"/>
    <w:rsid w:val="001E62A1"/>
    <w:rsid w:val="001E68F6"/>
    <w:rsid w:val="001E69B2"/>
    <w:rsid w:val="001E71E0"/>
    <w:rsid w:val="001F048D"/>
    <w:rsid w:val="001F0EC7"/>
    <w:rsid w:val="001F12C2"/>
    <w:rsid w:val="001F15A6"/>
    <w:rsid w:val="001F1783"/>
    <w:rsid w:val="001F1E53"/>
    <w:rsid w:val="001F2BF4"/>
    <w:rsid w:val="001F2F34"/>
    <w:rsid w:val="001F310E"/>
    <w:rsid w:val="001F349F"/>
    <w:rsid w:val="001F3566"/>
    <w:rsid w:val="001F46D6"/>
    <w:rsid w:val="001F4868"/>
    <w:rsid w:val="001F54E1"/>
    <w:rsid w:val="001F6457"/>
    <w:rsid w:val="001F6A8F"/>
    <w:rsid w:val="001F6F73"/>
    <w:rsid w:val="001F7A72"/>
    <w:rsid w:val="001F7A9F"/>
    <w:rsid w:val="00200A17"/>
    <w:rsid w:val="002011DE"/>
    <w:rsid w:val="002014E5"/>
    <w:rsid w:val="00203EBE"/>
    <w:rsid w:val="00204150"/>
    <w:rsid w:val="00204595"/>
    <w:rsid w:val="00204773"/>
    <w:rsid w:val="00204AF6"/>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EE"/>
    <w:rsid w:val="002226FA"/>
    <w:rsid w:val="00222B2C"/>
    <w:rsid w:val="002230DF"/>
    <w:rsid w:val="002237F4"/>
    <w:rsid w:val="00223B89"/>
    <w:rsid w:val="002243AF"/>
    <w:rsid w:val="002244D0"/>
    <w:rsid w:val="00224512"/>
    <w:rsid w:val="00226649"/>
    <w:rsid w:val="002304BA"/>
    <w:rsid w:val="00230F33"/>
    <w:rsid w:val="00231176"/>
    <w:rsid w:val="00231FAC"/>
    <w:rsid w:val="00232805"/>
    <w:rsid w:val="00232A46"/>
    <w:rsid w:val="002334EE"/>
    <w:rsid w:val="00234314"/>
    <w:rsid w:val="00234924"/>
    <w:rsid w:val="0023512D"/>
    <w:rsid w:val="002351F3"/>
    <w:rsid w:val="002369DD"/>
    <w:rsid w:val="00236F9E"/>
    <w:rsid w:val="00237C8C"/>
    <w:rsid w:val="002400E9"/>
    <w:rsid w:val="00240181"/>
    <w:rsid w:val="00240496"/>
    <w:rsid w:val="002405A2"/>
    <w:rsid w:val="00241AB4"/>
    <w:rsid w:val="002448BE"/>
    <w:rsid w:val="00244E6C"/>
    <w:rsid w:val="002450C1"/>
    <w:rsid w:val="0024603C"/>
    <w:rsid w:val="00246713"/>
    <w:rsid w:val="00247537"/>
    <w:rsid w:val="00250182"/>
    <w:rsid w:val="002507FF"/>
    <w:rsid w:val="00251258"/>
    <w:rsid w:val="00252074"/>
    <w:rsid w:val="00255568"/>
    <w:rsid w:val="00256614"/>
    <w:rsid w:val="00256DA0"/>
    <w:rsid w:val="00256FC4"/>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CD1"/>
    <w:rsid w:val="0027328D"/>
    <w:rsid w:val="002733A7"/>
    <w:rsid w:val="00273D2F"/>
    <w:rsid w:val="00275903"/>
    <w:rsid w:val="00275B35"/>
    <w:rsid w:val="00276065"/>
    <w:rsid w:val="002760D0"/>
    <w:rsid w:val="00276809"/>
    <w:rsid w:val="00276D5F"/>
    <w:rsid w:val="0027720B"/>
    <w:rsid w:val="00280AB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0B6C"/>
    <w:rsid w:val="00292345"/>
    <w:rsid w:val="00292450"/>
    <w:rsid w:val="00293BD8"/>
    <w:rsid w:val="00294428"/>
    <w:rsid w:val="002950E7"/>
    <w:rsid w:val="00295BFA"/>
    <w:rsid w:val="00295FE5"/>
    <w:rsid w:val="002A13D4"/>
    <w:rsid w:val="002A177B"/>
    <w:rsid w:val="002A18C6"/>
    <w:rsid w:val="002A2ECA"/>
    <w:rsid w:val="002A34F3"/>
    <w:rsid w:val="002A4210"/>
    <w:rsid w:val="002A504C"/>
    <w:rsid w:val="002A557F"/>
    <w:rsid w:val="002A701A"/>
    <w:rsid w:val="002A7D59"/>
    <w:rsid w:val="002B0F6B"/>
    <w:rsid w:val="002B1453"/>
    <w:rsid w:val="002B20C0"/>
    <w:rsid w:val="002B37E0"/>
    <w:rsid w:val="002B480C"/>
    <w:rsid w:val="002B550E"/>
    <w:rsid w:val="002B553F"/>
    <w:rsid w:val="002B5624"/>
    <w:rsid w:val="002B5C4F"/>
    <w:rsid w:val="002B5D15"/>
    <w:rsid w:val="002B5EF3"/>
    <w:rsid w:val="002B74D3"/>
    <w:rsid w:val="002B7854"/>
    <w:rsid w:val="002C084A"/>
    <w:rsid w:val="002C0C65"/>
    <w:rsid w:val="002C13FC"/>
    <w:rsid w:val="002C29A8"/>
    <w:rsid w:val="002C3BC9"/>
    <w:rsid w:val="002C3C4A"/>
    <w:rsid w:val="002C4A0C"/>
    <w:rsid w:val="002C4D72"/>
    <w:rsid w:val="002C5861"/>
    <w:rsid w:val="002C599E"/>
    <w:rsid w:val="002C5D48"/>
    <w:rsid w:val="002C6201"/>
    <w:rsid w:val="002C6CD9"/>
    <w:rsid w:val="002C740A"/>
    <w:rsid w:val="002C74CE"/>
    <w:rsid w:val="002C7A83"/>
    <w:rsid w:val="002D0ED6"/>
    <w:rsid w:val="002D12C5"/>
    <w:rsid w:val="002D1613"/>
    <w:rsid w:val="002D1A0A"/>
    <w:rsid w:val="002D1E1D"/>
    <w:rsid w:val="002D1FC0"/>
    <w:rsid w:val="002D24A0"/>
    <w:rsid w:val="002D2A26"/>
    <w:rsid w:val="002D2E8C"/>
    <w:rsid w:val="002D302E"/>
    <w:rsid w:val="002D349F"/>
    <w:rsid w:val="002D3DAF"/>
    <w:rsid w:val="002D4CD4"/>
    <w:rsid w:val="002D5773"/>
    <w:rsid w:val="002D5950"/>
    <w:rsid w:val="002D5ACB"/>
    <w:rsid w:val="002D5CF4"/>
    <w:rsid w:val="002D61DB"/>
    <w:rsid w:val="002E1437"/>
    <w:rsid w:val="002E1474"/>
    <w:rsid w:val="002E1A5C"/>
    <w:rsid w:val="002E26E5"/>
    <w:rsid w:val="002E2D76"/>
    <w:rsid w:val="002E330A"/>
    <w:rsid w:val="002E3320"/>
    <w:rsid w:val="002E4260"/>
    <w:rsid w:val="002E4EC5"/>
    <w:rsid w:val="002E5337"/>
    <w:rsid w:val="002E5441"/>
    <w:rsid w:val="002E5652"/>
    <w:rsid w:val="002E62B7"/>
    <w:rsid w:val="002E62DC"/>
    <w:rsid w:val="002E6C42"/>
    <w:rsid w:val="002F096C"/>
    <w:rsid w:val="002F0F74"/>
    <w:rsid w:val="002F1C7A"/>
    <w:rsid w:val="002F234C"/>
    <w:rsid w:val="002F3CC5"/>
    <w:rsid w:val="002F41BB"/>
    <w:rsid w:val="002F435F"/>
    <w:rsid w:val="002F5B06"/>
    <w:rsid w:val="002F66EB"/>
    <w:rsid w:val="002F7552"/>
    <w:rsid w:val="002F7816"/>
    <w:rsid w:val="003005FA"/>
    <w:rsid w:val="00301121"/>
    <w:rsid w:val="00301263"/>
    <w:rsid w:val="00301D35"/>
    <w:rsid w:val="003025FD"/>
    <w:rsid w:val="00303CD3"/>
    <w:rsid w:val="00304678"/>
    <w:rsid w:val="00305613"/>
    <w:rsid w:val="00305C42"/>
    <w:rsid w:val="00305FC0"/>
    <w:rsid w:val="00307D0B"/>
    <w:rsid w:val="0031183C"/>
    <w:rsid w:val="003131AE"/>
    <w:rsid w:val="00313282"/>
    <w:rsid w:val="003138F0"/>
    <w:rsid w:val="00313A8C"/>
    <w:rsid w:val="003145C3"/>
    <w:rsid w:val="00314D72"/>
    <w:rsid w:val="0031528E"/>
    <w:rsid w:val="003152B0"/>
    <w:rsid w:val="00315BBF"/>
    <w:rsid w:val="00315BEB"/>
    <w:rsid w:val="0031673C"/>
    <w:rsid w:val="0031697B"/>
    <w:rsid w:val="00316A71"/>
    <w:rsid w:val="00317774"/>
    <w:rsid w:val="00320373"/>
    <w:rsid w:val="00320F86"/>
    <w:rsid w:val="003213E0"/>
    <w:rsid w:val="003220CF"/>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1BE"/>
    <w:rsid w:val="00341200"/>
    <w:rsid w:val="00342466"/>
    <w:rsid w:val="003425ED"/>
    <w:rsid w:val="003434E8"/>
    <w:rsid w:val="003439E1"/>
    <w:rsid w:val="00345FD5"/>
    <w:rsid w:val="00347932"/>
    <w:rsid w:val="00347DB1"/>
    <w:rsid w:val="003502BE"/>
    <w:rsid w:val="003507B6"/>
    <w:rsid w:val="00350979"/>
    <w:rsid w:val="00350EB7"/>
    <w:rsid w:val="00351249"/>
    <w:rsid w:val="00351AB9"/>
    <w:rsid w:val="00351C31"/>
    <w:rsid w:val="00351DAB"/>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3C88"/>
    <w:rsid w:val="0036405C"/>
    <w:rsid w:val="00364260"/>
    <w:rsid w:val="0036490C"/>
    <w:rsid w:val="0036497B"/>
    <w:rsid w:val="003650BF"/>
    <w:rsid w:val="0036533C"/>
    <w:rsid w:val="003656F4"/>
    <w:rsid w:val="00366459"/>
    <w:rsid w:val="003667B6"/>
    <w:rsid w:val="00366C85"/>
    <w:rsid w:val="00366E49"/>
    <w:rsid w:val="0036757C"/>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05CB"/>
    <w:rsid w:val="00391025"/>
    <w:rsid w:val="0039140A"/>
    <w:rsid w:val="00391629"/>
    <w:rsid w:val="003930E2"/>
    <w:rsid w:val="003939AC"/>
    <w:rsid w:val="003939C1"/>
    <w:rsid w:val="003954D5"/>
    <w:rsid w:val="00396083"/>
    <w:rsid w:val="00396D3A"/>
    <w:rsid w:val="00396FAF"/>
    <w:rsid w:val="00397469"/>
    <w:rsid w:val="003A0215"/>
    <w:rsid w:val="003A212A"/>
    <w:rsid w:val="003A215A"/>
    <w:rsid w:val="003A23DF"/>
    <w:rsid w:val="003A27AD"/>
    <w:rsid w:val="003A2B09"/>
    <w:rsid w:val="003A3890"/>
    <w:rsid w:val="003A3E2F"/>
    <w:rsid w:val="003A4439"/>
    <w:rsid w:val="003A44AE"/>
    <w:rsid w:val="003A50A3"/>
    <w:rsid w:val="003A525E"/>
    <w:rsid w:val="003A5B45"/>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60E"/>
    <w:rsid w:val="003B5A77"/>
    <w:rsid w:val="003B61E4"/>
    <w:rsid w:val="003B634B"/>
    <w:rsid w:val="003B6DF5"/>
    <w:rsid w:val="003B7397"/>
    <w:rsid w:val="003C1696"/>
    <w:rsid w:val="003C16DB"/>
    <w:rsid w:val="003C1827"/>
    <w:rsid w:val="003C185C"/>
    <w:rsid w:val="003C234D"/>
    <w:rsid w:val="003C2E7F"/>
    <w:rsid w:val="003C5131"/>
    <w:rsid w:val="003C5452"/>
    <w:rsid w:val="003C5969"/>
    <w:rsid w:val="003C634F"/>
    <w:rsid w:val="003C6C65"/>
    <w:rsid w:val="003C767E"/>
    <w:rsid w:val="003C7D08"/>
    <w:rsid w:val="003C7D0C"/>
    <w:rsid w:val="003D0466"/>
    <w:rsid w:val="003D2E2C"/>
    <w:rsid w:val="003D33E5"/>
    <w:rsid w:val="003D3E7F"/>
    <w:rsid w:val="003D4105"/>
    <w:rsid w:val="003D4641"/>
    <w:rsid w:val="003D4C90"/>
    <w:rsid w:val="003D65F0"/>
    <w:rsid w:val="003D6D15"/>
    <w:rsid w:val="003D7765"/>
    <w:rsid w:val="003D7B1A"/>
    <w:rsid w:val="003D7B98"/>
    <w:rsid w:val="003E01FF"/>
    <w:rsid w:val="003E11A8"/>
    <w:rsid w:val="003E1B59"/>
    <w:rsid w:val="003E1F7E"/>
    <w:rsid w:val="003E2AD6"/>
    <w:rsid w:val="003E363C"/>
    <w:rsid w:val="003E44D2"/>
    <w:rsid w:val="003E5009"/>
    <w:rsid w:val="003E57CC"/>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6B37"/>
    <w:rsid w:val="00406BD5"/>
    <w:rsid w:val="00406D93"/>
    <w:rsid w:val="00406F2F"/>
    <w:rsid w:val="004070D6"/>
    <w:rsid w:val="00407900"/>
    <w:rsid w:val="00410181"/>
    <w:rsid w:val="004103F6"/>
    <w:rsid w:val="004108D4"/>
    <w:rsid w:val="00410DBC"/>
    <w:rsid w:val="00411068"/>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167"/>
    <w:rsid w:val="00426B66"/>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42F5"/>
    <w:rsid w:val="00445208"/>
    <w:rsid w:val="0044626F"/>
    <w:rsid w:val="00446366"/>
    <w:rsid w:val="004475AD"/>
    <w:rsid w:val="004476ED"/>
    <w:rsid w:val="0044779B"/>
    <w:rsid w:val="004514AB"/>
    <w:rsid w:val="00451721"/>
    <w:rsid w:val="00451B1E"/>
    <w:rsid w:val="00451B2E"/>
    <w:rsid w:val="00451C60"/>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7658"/>
    <w:rsid w:val="004700FD"/>
    <w:rsid w:val="0047048A"/>
    <w:rsid w:val="00470521"/>
    <w:rsid w:val="0047085C"/>
    <w:rsid w:val="00471281"/>
    <w:rsid w:val="0047191F"/>
    <w:rsid w:val="00471BF8"/>
    <w:rsid w:val="0047233F"/>
    <w:rsid w:val="0047282C"/>
    <w:rsid w:val="0047497B"/>
    <w:rsid w:val="00474DAC"/>
    <w:rsid w:val="0047521B"/>
    <w:rsid w:val="00475990"/>
    <w:rsid w:val="004767AF"/>
    <w:rsid w:val="00476AE3"/>
    <w:rsid w:val="00477731"/>
    <w:rsid w:val="004777B4"/>
    <w:rsid w:val="0047786D"/>
    <w:rsid w:val="0048012D"/>
    <w:rsid w:val="0048054B"/>
    <w:rsid w:val="0048112E"/>
    <w:rsid w:val="00481B83"/>
    <w:rsid w:val="004822DE"/>
    <w:rsid w:val="00482C2B"/>
    <w:rsid w:val="00482CF6"/>
    <w:rsid w:val="00484CF4"/>
    <w:rsid w:val="00484ED9"/>
    <w:rsid w:val="00484F7E"/>
    <w:rsid w:val="00485253"/>
    <w:rsid w:val="004868FC"/>
    <w:rsid w:val="00486E3F"/>
    <w:rsid w:val="00486EF8"/>
    <w:rsid w:val="0049097E"/>
    <w:rsid w:val="00490BEA"/>
    <w:rsid w:val="00490FA9"/>
    <w:rsid w:val="00491030"/>
    <w:rsid w:val="00491CC4"/>
    <w:rsid w:val="00492405"/>
    <w:rsid w:val="0049383F"/>
    <w:rsid w:val="00495C56"/>
    <w:rsid w:val="004964DA"/>
    <w:rsid w:val="004965BC"/>
    <w:rsid w:val="0049673A"/>
    <w:rsid w:val="00496F4F"/>
    <w:rsid w:val="00497124"/>
    <w:rsid w:val="004975E7"/>
    <w:rsid w:val="004A0230"/>
    <w:rsid w:val="004A3B6F"/>
    <w:rsid w:val="004A65A9"/>
    <w:rsid w:val="004A6E6A"/>
    <w:rsid w:val="004A7326"/>
    <w:rsid w:val="004A74E6"/>
    <w:rsid w:val="004A79FE"/>
    <w:rsid w:val="004A7C8F"/>
    <w:rsid w:val="004B00F0"/>
    <w:rsid w:val="004B2DE9"/>
    <w:rsid w:val="004B505C"/>
    <w:rsid w:val="004B6C13"/>
    <w:rsid w:val="004B6CD4"/>
    <w:rsid w:val="004B729E"/>
    <w:rsid w:val="004B7C06"/>
    <w:rsid w:val="004B7EA7"/>
    <w:rsid w:val="004C0408"/>
    <w:rsid w:val="004C045C"/>
    <w:rsid w:val="004C1B08"/>
    <w:rsid w:val="004C22F0"/>
    <w:rsid w:val="004C52E0"/>
    <w:rsid w:val="004C5437"/>
    <w:rsid w:val="004C554C"/>
    <w:rsid w:val="004C70E5"/>
    <w:rsid w:val="004C78CE"/>
    <w:rsid w:val="004D0C73"/>
    <w:rsid w:val="004D1563"/>
    <w:rsid w:val="004D43EE"/>
    <w:rsid w:val="004D45C9"/>
    <w:rsid w:val="004D45FF"/>
    <w:rsid w:val="004D50D2"/>
    <w:rsid w:val="004D6278"/>
    <w:rsid w:val="004E0DF2"/>
    <w:rsid w:val="004E14DA"/>
    <w:rsid w:val="004E1A7E"/>
    <w:rsid w:val="004E200A"/>
    <w:rsid w:val="004E283F"/>
    <w:rsid w:val="004E3EAA"/>
    <w:rsid w:val="004E3F59"/>
    <w:rsid w:val="004E4F15"/>
    <w:rsid w:val="004E5077"/>
    <w:rsid w:val="004E5C35"/>
    <w:rsid w:val="004E70C9"/>
    <w:rsid w:val="004E7559"/>
    <w:rsid w:val="004E7F04"/>
    <w:rsid w:val="004F020F"/>
    <w:rsid w:val="004F0724"/>
    <w:rsid w:val="004F154D"/>
    <w:rsid w:val="004F3F70"/>
    <w:rsid w:val="004F40AF"/>
    <w:rsid w:val="004F4354"/>
    <w:rsid w:val="004F4EBE"/>
    <w:rsid w:val="004F6F1D"/>
    <w:rsid w:val="004F7192"/>
    <w:rsid w:val="004F71EC"/>
    <w:rsid w:val="004F77A3"/>
    <w:rsid w:val="005012C8"/>
    <w:rsid w:val="00501B7F"/>
    <w:rsid w:val="0050217D"/>
    <w:rsid w:val="0050255D"/>
    <w:rsid w:val="0050264C"/>
    <w:rsid w:val="00502A22"/>
    <w:rsid w:val="00503CCB"/>
    <w:rsid w:val="0050430D"/>
    <w:rsid w:val="00504C7C"/>
    <w:rsid w:val="00504FAB"/>
    <w:rsid w:val="005053C2"/>
    <w:rsid w:val="00505BC9"/>
    <w:rsid w:val="00506D38"/>
    <w:rsid w:val="005079C2"/>
    <w:rsid w:val="00510879"/>
    <w:rsid w:val="005108A6"/>
    <w:rsid w:val="005113A2"/>
    <w:rsid w:val="00511B2F"/>
    <w:rsid w:val="0051284E"/>
    <w:rsid w:val="00512D68"/>
    <w:rsid w:val="0051372F"/>
    <w:rsid w:val="005139D4"/>
    <w:rsid w:val="00513E25"/>
    <w:rsid w:val="00513FD7"/>
    <w:rsid w:val="00515BE4"/>
    <w:rsid w:val="00516E3C"/>
    <w:rsid w:val="005172DE"/>
    <w:rsid w:val="00517966"/>
    <w:rsid w:val="00517E76"/>
    <w:rsid w:val="0052042E"/>
    <w:rsid w:val="005215C8"/>
    <w:rsid w:val="00523FA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140"/>
    <w:rsid w:val="005427AD"/>
    <w:rsid w:val="00543C9A"/>
    <w:rsid w:val="00543F5C"/>
    <w:rsid w:val="00543FB3"/>
    <w:rsid w:val="0054452B"/>
    <w:rsid w:val="00545BEE"/>
    <w:rsid w:val="0054690E"/>
    <w:rsid w:val="00546F23"/>
    <w:rsid w:val="00547A4D"/>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6AC"/>
    <w:rsid w:val="005627F5"/>
    <w:rsid w:val="005628F2"/>
    <w:rsid w:val="00562B8A"/>
    <w:rsid w:val="00562C45"/>
    <w:rsid w:val="00562F36"/>
    <w:rsid w:val="00563223"/>
    <w:rsid w:val="00563373"/>
    <w:rsid w:val="005640B4"/>
    <w:rsid w:val="00566819"/>
    <w:rsid w:val="00567DE1"/>
    <w:rsid w:val="00570135"/>
    <w:rsid w:val="00570670"/>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7AA3"/>
    <w:rsid w:val="00587CDD"/>
    <w:rsid w:val="005903D6"/>
    <w:rsid w:val="00590DBC"/>
    <w:rsid w:val="005922CB"/>
    <w:rsid w:val="005923A4"/>
    <w:rsid w:val="00593866"/>
    <w:rsid w:val="00594BEC"/>
    <w:rsid w:val="00596011"/>
    <w:rsid w:val="0059624F"/>
    <w:rsid w:val="0059662A"/>
    <w:rsid w:val="00597F5F"/>
    <w:rsid w:val="005A100D"/>
    <w:rsid w:val="005A12AE"/>
    <w:rsid w:val="005A13F3"/>
    <w:rsid w:val="005A3917"/>
    <w:rsid w:val="005A3B22"/>
    <w:rsid w:val="005A498C"/>
    <w:rsid w:val="005A4CE1"/>
    <w:rsid w:val="005A5497"/>
    <w:rsid w:val="005A5FED"/>
    <w:rsid w:val="005A6810"/>
    <w:rsid w:val="005A6BEF"/>
    <w:rsid w:val="005A6C25"/>
    <w:rsid w:val="005A7D36"/>
    <w:rsid w:val="005B0513"/>
    <w:rsid w:val="005B06BB"/>
    <w:rsid w:val="005B154F"/>
    <w:rsid w:val="005B2DEA"/>
    <w:rsid w:val="005B2E8E"/>
    <w:rsid w:val="005B448D"/>
    <w:rsid w:val="005B6397"/>
    <w:rsid w:val="005B6797"/>
    <w:rsid w:val="005B6DB1"/>
    <w:rsid w:val="005B708F"/>
    <w:rsid w:val="005C0096"/>
    <w:rsid w:val="005C092C"/>
    <w:rsid w:val="005C2F35"/>
    <w:rsid w:val="005C3329"/>
    <w:rsid w:val="005C3407"/>
    <w:rsid w:val="005C3F2E"/>
    <w:rsid w:val="005C410C"/>
    <w:rsid w:val="005C45AF"/>
    <w:rsid w:val="005C4C38"/>
    <w:rsid w:val="005C4D64"/>
    <w:rsid w:val="005C4F01"/>
    <w:rsid w:val="005C597A"/>
    <w:rsid w:val="005C628A"/>
    <w:rsid w:val="005C6291"/>
    <w:rsid w:val="005C649D"/>
    <w:rsid w:val="005C7403"/>
    <w:rsid w:val="005C74CA"/>
    <w:rsid w:val="005C78B8"/>
    <w:rsid w:val="005D0AE3"/>
    <w:rsid w:val="005D0CC0"/>
    <w:rsid w:val="005D15A7"/>
    <w:rsid w:val="005D1DEA"/>
    <w:rsid w:val="005D2884"/>
    <w:rsid w:val="005D2BF6"/>
    <w:rsid w:val="005D2ECF"/>
    <w:rsid w:val="005D375B"/>
    <w:rsid w:val="005D397D"/>
    <w:rsid w:val="005D3BDE"/>
    <w:rsid w:val="005D76D3"/>
    <w:rsid w:val="005D7C5D"/>
    <w:rsid w:val="005E0251"/>
    <w:rsid w:val="005E0512"/>
    <w:rsid w:val="005E0A9A"/>
    <w:rsid w:val="005E0EDD"/>
    <w:rsid w:val="005E1143"/>
    <w:rsid w:val="005E2B07"/>
    <w:rsid w:val="005E52C7"/>
    <w:rsid w:val="005E6E6E"/>
    <w:rsid w:val="005E7BEE"/>
    <w:rsid w:val="005E7CEA"/>
    <w:rsid w:val="005F01CF"/>
    <w:rsid w:val="005F0630"/>
    <w:rsid w:val="005F0A7C"/>
    <w:rsid w:val="005F0E49"/>
    <w:rsid w:val="005F11E4"/>
    <w:rsid w:val="005F187B"/>
    <w:rsid w:val="005F1DD9"/>
    <w:rsid w:val="005F2280"/>
    <w:rsid w:val="005F2511"/>
    <w:rsid w:val="005F28BA"/>
    <w:rsid w:val="005F2C73"/>
    <w:rsid w:val="005F3229"/>
    <w:rsid w:val="005F3C0E"/>
    <w:rsid w:val="005F5DE3"/>
    <w:rsid w:val="005F6596"/>
    <w:rsid w:val="005F6BE4"/>
    <w:rsid w:val="005F6DA6"/>
    <w:rsid w:val="005F7371"/>
    <w:rsid w:val="0060065A"/>
    <w:rsid w:val="00600ABD"/>
    <w:rsid w:val="00600AC4"/>
    <w:rsid w:val="00600B3D"/>
    <w:rsid w:val="006018EC"/>
    <w:rsid w:val="006019DB"/>
    <w:rsid w:val="00603C19"/>
    <w:rsid w:val="0060484A"/>
    <w:rsid w:val="00605840"/>
    <w:rsid w:val="0060609F"/>
    <w:rsid w:val="006068AC"/>
    <w:rsid w:val="00606B4B"/>
    <w:rsid w:val="0060791F"/>
    <w:rsid w:val="00610A14"/>
    <w:rsid w:val="00610A59"/>
    <w:rsid w:val="0061131B"/>
    <w:rsid w:val="006119EF"/>
    <w:rsid w:val="00612C89"/>
    <w:rsid w:val="0061320A"/>
    <w:rsid w:val="0061395A"/>
    <w:rsid w:val="006139C9"/>
    <w:rsid w:val="00614884"/>
    <w:rsid w:val="00614E61"/>
    <w:rsid w:val="006159B1"/>
    <w:rsid w:val="00615D50"/>
    <w:rsid w:val="00616C69"/>
    <w:rsid w:val="006171D7"/>
    <w:rsid w:val="006172C8"/>
    <w:rsid w:val="00617B77"/>
    <w:rsid w:val="00617D6F"/>
    <w:rsid w:val="0062003E"/>
    <w:rsid w:val="006208BD"/>
    <w:rsid w:val="0062140A"/>
    <w:rsid w:val="006217CE"/>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2573"/>
    <w:rsid w:val="00633088"/>
    <w:rsid w:val="006342E6"/>
    <w:rsid w:val="00637C36"/>
    <w:rsid w:val="00637EC0"/>
    <w:rsid w:val="006401A0"/>
    <w:rsid w:val="006401D5"/>
    <w:rsid w:val="006405B3"/>
    <w:rsid w:val="006406F7"/>
    <w:rsid w:val="00643227"/>
    <w:rsid w:val="00643654"/>
    <w:rsid w:val="00644B15"/>
    <w:rsid w:val="006461D3"/>
    <w:rsid w:val="00646224"/>
    <w:rsid w:val="00646BAB"/>
    <w:rsid w:val="006476A5"/>
    <w:rsid w:val="00650155"/>
    <w:rsid w:val="00650430"/>
    <w:rsid w:val="006512B2"/>
    <w:rsid w:val="00651E02"/>
    <w:rsid w:val="00652F97"/>
    <w:rsid w:val="00654F30"/>
    <w:rsid w:val="006552D9"/>
    <w:rsid w:val="00655326"/>
    <w:rsid w:val="00655DB2"/>
    <w:rsid w:val="006568E9"/>
    <w:rsid w:val="00657A09"/>
    <w:rsid w:val="006611AF"/>
    <w:rsid w:val="00661312"/>
    <w:rsid w:val="006629B6"/>
    <w:rsid w:val="00662B54"/>
    <w:rsid w:val="006631FD"/>
    <w:rsid w:val="00663276"/>
    <w:rsid w:val="006635B0"/>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6988"/>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65EF"/>
    <w:rsid w:val="00696CCD"/>
    <w:rsid w:val="006975F8"/>
    <w:rsid w:val="006976D6"/>
    <w:rsid w:val="006979FA"/>
    <w:rsid w:val="006A01DA"/>
    <w:rsid w:val="006A0354"/>
    <w:rsid w:val="006A05FD"/>
    <w:rsid w:val="006A0F66"/>
    <w:rsid w:val="006A1B31"/>
    <w:rsid w:val="006A1D9A"/>
    <w:rsid w:val="006A23EB"/>
    <w:rsid w:val="006A2A71"/>
    <w:rsid w:val="006A3AE7"/>
    <w:rsid w:val="006A5741"/>
    <w:rsid w:val="006A5E31"/>
    <w:rsid w:val="006A7F6C"/>
    <w:rsid w:val="006B04DA"/>
    <w:rsid w:val="006B1157"/>
    <w:rsid w:val="006B17D1"/>
    <w:rsid w:val="006B1FF3"/>
    <w:rsid w:val="006B2649"/>
    <w:rsid w:val="006B27C6"/>
    <w:rsid w:val="006B2C11"/>
    <w:rsid w:val="006B2E47"/>
    <w:rsid w:val="006B33B9"/>
    <w:rsid w:val="006B374C"/>
    <w:rsid w:val="006B3A33"/>
    <w:rsid w:val="006B3FE5"/>
    <w:rsid w:val="006B4123"/>
    <w:rsid w:val="006B416E"/>
    <w:rsid w:val="006B55FB"/>
    <w:rsid w:val="006B67BD"/>
    <w:rsid w:val="006B68B7"/>
    <w:rsid w:val="006B6ACF"/>
    <w:rsid w:val="006B6CB2"/>
    <w:rsid w:val="006B7757"/>
    <w:rsid w:val="006B78B0"/>
    <w:rsid w:val="006B7AD2"/>
    <w:rsid w:val="006B7D98"/>
    <w:rsid w:val="006C0FDE"/>
    <w:rsid w:val="006C0FF4"/>
    <w:rsid w:val="006C259A"/>
    <w:rsid w:val="006C370D"/>
    <w:rsid w:val="006C3EBD"/>
    <w:rsid w:val="006C45DD"/>
    <w:rsid w:val="006C4A6A"/>
    <w:rsid w:val="006C4FAA"/>
    <w:rsid w:val="006C658B"/>
    <w:rsid w:val="006C7082"/>
    <w:rsid w:val="006D2C00"/>
    <w:rsid w:val="006D538D"/>
    <w:rsid w:val="006D5F32"/>
    <w:rsid w:val="006E0A15"/>
    <w:rsid w:val="006E0B09"/>
    <w:rsid w:val="006E0BA3"/>
    <w:rsid w:val="006E0F7E"/>
    <w:rsid w:val="006E1111"/>
    <w:rsid w:val="006E1339"/>
    <w:rsid w:val="006E3743"/>
    <w:rsid w:val="006E381D"/>
    <w:rsid w:val="006E3BD8"/>
    <w:rsid w:val="006E3CF3"/>
    <w:rsid w:val="006E45A0"/>
    <w:rsid w:val="006E4B04"/>
    <w:rsid w:val="006E583E"/>
    <w:rsid w:val="006E66D9"/>
    <w:rsid w:val="006E72AC"/>
    <w:rsid w:val="006F077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3D20"/>
    <w:rsid w:val="00704F15"/>
    <w:rsid w:val="007056D6"/>
    <w:rsid w:val="00705B6D"/>
    <w:rsid w:val="00705C85"/>
    <w:rsid w:val="00706057"/>
    <w:rsid w:val="00706E63"/>
    <w:rsid w:val="00707B69"/>
    <w:rsid w:val="00707B6A"/>
    <w:rsid w:val="00710076"/>
    <w:rsid w:val="007107F7"/>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2BB8"/>
    <w:rsid w:val="007231D5"/>
    <w:rsid w:val="007237FB"/>
    <w:rsid w:val="00723B4B"/>
    <w:rsid w:val="00726665"/>
    <w:rsid w:val="00726A1E"/>
    <w:rsid w:val="0072720B"/>
    <w:rsid w:val="00731B3A"/>
    <w:rsid w:val="007325B2"/>
    <w:rsid w:val="00732F38"/>
    <w:rsid w:val="007331A1"/>
    <w:rsid w:val="007332E3"/>
    <w:rsid w:val="00733357"/>
    <w:rsid w:val="00734A1E"/>
    <w:rsid w:val="00735C3B"/>
    <w:rsid w:val="00736332"/>
    <w:rsid w:val="0074049F"/>
    <w:rsid w:val="007409B0"/>
    <w:rsid w:val="00740B41"/>
    <w:rsid w:val="00742966"/>
    <w:rsid w:val="0074325C"/>
    <w:rsid w:val="0074358E"/>
    <w:rsid w:val="00743C1C"/>
    <w:rsid w:val="0074589E"/>
    <w:rsid w:val="00746081"/>
    <w:rsid w:val="007475A6"/>
    <w:rsid w:val="00747C00"/>
    <w:rsid w:val="007503F6"/>
    <w:rsid w:val="00750FCD"/>
    <w:rsid w:val="00751975"/>
    <w:rsid w:val="00751AD8"/>
    <w:rsid w:val="0075243A"/>
    <w:rsid w:val="00752ACD"/>
    <w:rsid w:val="00752FE0"/>
    <w:rsid w:val="00752FF5"/>
    <w:rsid w:val="007534E1"/>
    <w:rsid w:val="007545AF"/>
    <w:rsid w:val="00754C3C"/>
    <w:rsid w:val="00755DC2"/>
    <w:rsid w:val="00757547"/>
    <w:rsid w:val="00757941"/>
    <w:rsid w:val="00757E91"/>
    <w:rsid w:val="007603C6"/>
    <w:rsid w:val="007612AF"/>
    <w:rsid w:val="0076258F"/>
    <w:rsid w:val="0076368E"/>
    <w:rsid w:val="00764B41"/>
    <w:rsid w:val="00764DA0"/>
    <w:rsid w:val="007650A6"/>
    <w:rsid w:val="0076624F"/>
    <w:rsid w:val="00766993"/>
    <w:rsid w:val="00766AAA"/>
    <w:rsid w:val="00766C03"/>
    <w:rsid w:val="0077020D"/>
    <w:rsid w:val="00772053"/>
    <w:rsid w:val="0077220E"/>
    <w:rsid w:val="007725C8"/>
    <w:rsid w:val="007725F9"/>
    <w:rsid w:val="00773C10"/>
    <w:rsid w:val="00774BF2"/>
    <w:rsid w:val="00774EEF"/>
    <w:rsid w:val="00775213"/>
    <w:rsid w:val="007759FE"/>
    <w:rsid w:val="00775E39"/>
    <w:rsid w:val="007769C5"/>
    <w:rsid w:val="0077723F"/>
    <w:rsid w:val="00777CE9"/>
    <w:rsid w:val="0078046A"/>
    <w:rsid w:val="00781129"/>
    <w:rsid w:val="00781142"/>
    <w:rsid w:val="007811C9"/>
    <w:rsid w:val="007817E1"/>
    <w:rsid w:val="00782064"/>
    <w:rsid w:val="00784D53"/>
    <w:rsid w:val="00784F38"/>
    <w:rsid w:val="00785537"/>
    <w:rsid w:val="00785860"/>
    <w:rsid w:val="00785EEC"/>
    <w:rsid w:val="00785F47"/>
    <w:rsid w:val="00785FB4"/>
    <w:rsid w:val="00786296"/>
    <w:rsid w:val="00786378"/>
    <w:rsid w:val="00786499"/>
    <w:rsid w:val="00786C02"/>
    <w:rsid w:val="00786FD6"/>
    <w:rsid w:val="007875E8"/>
    <w:rsid w:val="00787B72"/>
    <w:rsid w:val="00787E69"/>
    <w:rsid w:val="007909FC"/>
    <w:rsid w:val="00791255"/>
    <w:rsid w:val="00793593"/>
    <w:rsid w:val="00793B92"/>
    <w:rsid w:val="00794D01"/>
    <w:rsid w:val="00794FF0"/>
    <w:rsid w:val="00795448"/>
    <w:rsid w:val="0079599F"/>
    <w:rsid w:val="00795E75"/>
    <w:rsid w:val="00796AB4"/>
    <w:rsid w:val="007A0107"/>
    <w:rsid w:val="007A0C04"/>
    <w:rsid w:val="007A1347"/>
    <w:rsid w:val="007A2172"/>
    <w:rsid w:val="007A2773"/>
    <w:rsid w:val="007A2F72"/>
    <w:rsid w:val="007A302A"/>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6FB7"/>
    <w:rsid w:val="007B7826"/>
    <w:rsid w:val="007C1BFD"/>
    <w:rsid w:val="007C1C3C"/>
    <w:rsid w:val="007C1F3D"/>
    <w:rsid w:val="007C2226"/>
    <w:rsid w:val="007C3375"/>
    <w:rsid w:val="007C3A22"/>
    <w:rsid w:val="007C3C28"/>
    <w:rsid w:val="007C3F0F"/>
    <w:rsid w:val="007C4D13"/>
    <w:rsid w:val="007C5147"/>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C82"/>
    <w:rsid w:val="007D6F45"/>
    <w:rsid w:val="007D7CD1"/>
    <w:rsid w:val="007E0DD3"/>
    <w:rsid w:val="007E193D"/>
    <w:rsid w:val="007E2B95"/>
    <w:rsid w:val="007E5285"/>
    <w:rsid w:val="007E5306"/>
    <w:rsid w:val="007E5B60"/>
    <w:rsid w:val="007E7798"/>
    <w:rsid w:val="007F042D"/>
    <w:rsid w:val="007F0898"/>
    <w:rsid w:val="007F0D15"/>
    <w:rsid w:val="007F14A5"/>
    <w:rsid w:val="007F18E4"/>
    <w:rsid w:val="007F2C04"/>
    <w:rsid w:val="007F2DDE"/>
    <w:rsid w:val="007F4907"/>
    <w:rsid w:val="007F4EED"/>
    <w:rsid w:val="007F663D"/>
    <w:rsid w:val="007F6B5B"/>
    <w:rsid w:val="007F6E98"/>
    <w:rsid w:val="007F7036"/>
    <w:rsid w:val="007F7125"/>
    <w:rsid w:val="00800185"/>
    <w:rsid w:val="00800938"/>
    <w:rsid w:val="00800D80"/>
    <w:rsid w:val="00801286"/>
    <w:rsid w:val="0080171B"/>
    <w:rsid w:val="00801AC3"/>
    <w:rsid w:val="00802082"/>
    <w:rsid w:val="008025E9"/>
    <w:rsid w:val="00803002"/>
    <w:rsid w:val="00803CCE"/>
    <w:rsid w:val="00804D4F"/>
    <w:rsid w:val="008066D4"/>
    <w:rsid w:val="00806CA5"/>
    <w:rsid w:val="0080759F"/>
    <w:rsid w:val="008075E5"/>
    <w:rsid w:val="0081126F"/>
    <w:rsid w:val="008115B6"/>
    <w:rsid w:val="00811B51"/>
    <w:rsid w:val="008137B3"/>
    <w:rsid w:val="008143D3"/>
    <w:rsid w:val="00815E39"/>
    <w:rsid w:val="00816928"/>
    <w:rsid w:val="008169BB"/>
    <w:rsid w:val="0081711A"/>
    <w:rsid w:val="008173D6"/>
    <w:rsid w:val="0082088C"/>
    <w:rsid w:val="00821D72"/>
    <w:rsid w:val="00822828"/>
    <w:rsid w:val="00824226"/>
    <w:rsid w:val="00826292"/>
    <w:rsid w:val="0082630F"/>
    <w:rsid w:val="008269AC"/>
    <w:rsid w:val="008269C6"/>
    <w:rsid w:val="00826EB4"/>
    <w:rsid w:val="00826F20"/>
    <w:rsid w:val="00827D1D"/>
    <w:rsid w:val="00827E69"/>
    <w:rsid w:val="00830DCA"/>
    <w:rsid w:val="00831C1F"/>
    <w:rsid w:val="00833B09"/>
    <w:rsid w:val="00833DEC"/>
    <w:rsid w:val="00834BE9"/>
    <w:rsid w:val="008377BE"/>
    <w:rsid w:val="00840C5E"/>
    <w:rsid w:val="0084130B"/>
    <w:rsid w:val="00842011"/>
    <w:rsid w:val="00843427"/>
    <w:rsid w:val="0084378B"/>
    <w:rsid w:val="00843A49"/>
    <w:rsid w:val="0084404D"/>
    <w:rsid w:val="00845752"/>
    <w:rsid w:val="00845C61"/>
    <w:rsid w:val="00847BFD"/>
    <w:rsid w:val="008500E3"/>
    <w:rsid w:val="00850937"/>
    <w:rsid w:val="0085206E"/>
    <w:rsid w:val="0085270A"/>
    <w:rsid w:val="00853515"/>
    <w:rsid w:val="0085522A"/>
    <w:rsid w:val="008559A3"/>
    <w:rsid w:val="00856263"/>
    <w:rsid w:val="008562F0"/>
    <w:rsid w:val="008565A1"/>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769DC"/>
    <w:rsid w:val="00880A94"/>
    <w:rsid w:val="00880F6C"/>
    <w:rsid w:val="00881663"/>
    <w:rsid w:val="008816BB"/>
    <w:rsid w:val="00881A95"/>
    <w:rsid w:val="0088234D"/>
    <w:rsid w:val="008833B4"/>
    <w:rsid w:val="008835EF"/>
    <w:rsid w:val="0088363B"/>
    <w:rsid w:val="00883B42"/>
    <w:rsid w:val="00884971"/>
    <w:rsid w:val="00885F41"/>
    <w:rsid w:val="00886ED6"/>
    <w:rsid w:val="00887E33"/>
    <w:rsid w:val="008909F2"/>
    <w:rsid w:val="00891FFE"/>
    <w:rsid w:val="008920FD"/>
    <w:rsid w:val="008922B3"/>
    <w:rsid w:val="00892803"/>
    <w:rsid w:val="00892D0D"/>
    <w:rsid w:val="00892DF9"/>
    <w:rsid w:val="008936D7"/>
    <w:rsid w:val="00893821"/>
    <w:rsid w:val="00893CE7"/>
    <w:rsid w:val="008941DE"/>
    <w:rsid w:val="008941FF"/>
    <w:rsid w:val="00894737"/>
    <w:rsid w:val="00894DDF"/>
    <w:rsid w:val="008957ED"/>
    <w:rsid w:val="00896A17"/>
    <w:rsid w:val="00897068"/>
    <w:rsid w:val="0089779D"/>
    <w:rsid w:val="008A019F"/>
    <w:rsid w:val="008A02A6"/>
    <w:rsid w:val="008A02CA"/>
    <w:rsid w:val="008A092D"/>
    <w:rsid w:val="008A2CC7"/>
    <w:rsid w:val="008A31D6"/>
    <w:rsid w:val="008A503D"/>
    <w:rsid w:val="008A5634"/>
    <w:rsid w:val="008A6C4D"/>
    <w:rsid w:val="008A6DF1"/>
    <w:rsid w:val="008A7555"/>
    <w:rsid w:val="008B0631"/>
    <w:rsid w:val="008B0C82"/>
    <w:rsid w:val="008B1CCE"/>
    <w:rsid w:val="008B2342"/>
    <w:rsid w:val="008B248E"/>
    <w:rsid w:val="008B2955"/>
    <w:rsid w:val="008B391A"/>
    <w:rsid w:val="008B5CCB"/>
    <w:rsid w:val="008B653D"/>
    <w:rsid w:val="008B77A2"/>
    <w:rsid w:val="008B78B1"/>
    <w:rsid w:val="008B7984"/>
    <w:rsid w:val="008C0777"/>
    <w:rsid w:val="008C189B"/>
    <w:rsid w:val="008C1A97"/>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60E5"/>
    <w:rsid w:val="008D6909"/>
    <w:rsid w:val="008D6FDB"/>
    <w:rsid w:val="008D758A"/>
    <w:rsid w:val="008D75D5"/>
    <w:rsid w:val="008D7DB8"/>
    <w:rsid w:val="008E042E"/>
    <w:rsid w:val="008E0713"/>
    <w:rsid w:val="008E10A0"/>
    <w:rsid w:val="008E11CD"/>
    <w:rsid w:val="008E1F9D"/>
    <w:rsid w:val="008E2369"/>
    <w:rsid w:val="008E2CA4"/>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06C7"/>
    <w:rsid w:val="0090152C"/>
    <w:rsid w:val="00901ABC"/>
    <w:rsid w:val="00902A5E"/>
    <w:rsid w:val="00902B3A"/>
    <w:rsid w:val="009037D1"/>
    <w:rsid w:val="00903F10"/>
    <w:rsid w:val="009042B2"/>
    <w:rsid w:val="00905175"/>
    <w:rsid w:val="009056E8"/>
    <w:rsid w:val="00905EB5"/>
    <w:rsid w:val="00906675"/>
    <w:rsid w:val="00907667"/>
    <w:rsid w:val="00907C82"/>
    <w:rsid w:val="0091109A"/>
    <w:rsid w:val="009118E0"/>
    <w:rsid w:val="00912F19"/>
    <w:rsid w:val="009140C7"/>
    <w:rsid w:val="00915199"/>
    <w:rsid w:val="00915399"/>
    <w:rsid w:val="00916542"/>
    <w:rsid w:val="009165D2"/>
    <w:rsid w:val="00916826"/>
    <w:rsid w:val="00916CD7"/>
    <w:rsid w:val="009200B6"/>
    <w:rsid w:val="00920662"/>
    <w:rsid w:val="009214B8"/>
    <w:rsid w:val="00922645"/>
    <w:rsid w:val="00922B7A"/>
    <w:rsid w:val="00923EF2"/>
    <w:rsid w:val="00924D2F"/>
    <w:rsid w:val="00924FB7"/>
    <w:rsid w:val="00925990"/>
    <w:rsid w:val="009263E4"/>
    <w:rsid w:val="00926914"/>
    <w:rsid w:val="00926CE6"/>
    <w:rsid w:val="00926EBD"/>
    <w:rsid w:val="0093101B"/>
    <w:rsid w:val="009321A4"/>
    <w:rsid w:val="009326C3"/>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A1"/>
    <w:rsid w:val="00951BBF"/>
    <w:rsid w:val="009534FA"/>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2E71"/>
    <w:rsid w:val="009745B4"/>
    <w:rsid w:val="009745FC"/>
    <w:rsid w:val="00976B55"/>
    <w:rsid w:val="00976DCF"/>
    <w:rsid w:val="009776B3"/>
    <w:rsid w:val="00977BE3"/>
    <w:rsid w:val="00977E7A"/>
    <w:rsid w:val="00977F37"/>
    <w:rsid w:val="00980C0D"/>
    <w:rsid w:val="00980E84"/>
    <w:rsid w:val="00984537"/>
    <w:rsid w:val="00984737"/>
    <w:rsid w:val="00984DEA"/>
    <w:rsid w:val="009854D1"/>
    <w:rsid w:val="00986BEC"/>
    <w:rsid w:val="00986E3A"/>
    <w:rsid w:val="00986E4C"/>
    <w:rsid w:val="0099032B"/>
    <w:rsid w:val="009907F3"/>
    <w:rsid w:val="00990BE6"/>
    <w:rsid w:val="00992102"/>
    <w:rsid w:val="00992DEC"/>
    <w:rsid w:val="0099314D"/>
    <w:rsid w:val="009934A5"/>
    <w:rsid w:val="00993EE0"/>
    <w:rsid w:val="00994221"/>
    <w:rsid w:val="0099443B"/>
    <w:rsid w:val="00994F1D"/>
    <w:rsid w:val="009950B2"/>
    <w:rsid w:val="009960E2"/>
    <w:rsid w:val="00996C99"/>
    <w:rsid w:val="00997CF3"/>
    <w:rsid w:val="009A056C"/>
    <w:rsid w:val="009A0D84"/>
    <w:rsid w:val="009A20A1"/>
    <w:rsid w:val="009A2B09"/>
    <w:rsid w:val="009A2CFB"/>
    <w:rsid w:val="009A2D51"/>
    <w:rsid w:val="009A312C"/>
    <w:rsid w:val="009A32D7"/>
    <w:rsid w:val="009A414C"/>
    <w:rsid w:val="009A453C"/>
    <w:rsid w:val="009A48FC"/>
    <w:rsid w:val="009A4C7C"/>
    <w:rsid w:val="009A55C6"/>
    <w:rsid w:val="009A69A2"/>
    <w:rsid w:val="009A6F68"/>
    <w:rsid w:val="009A723A"/>
    <w:rsid w:val="009A75E4"/>
    <w:rsid w:val="009A7B72"/>
    <w:rsid w:val="009B10AC"/>
    <w:rsid w:val="009B14C9"/>
    <w:rsid w:val="009B17E2"/>
    <w:rsid w:val="009B1CEA"/>
    <w:rsid w:val="009B27A8"/>
    <w:rsid w:val="009B28D7"/>
    <w:rsid w:val="009B3476"/>
    <w:rsid w:val="009B3BB5"/>
    <w:rsid w:val="009B4817"/>
    <w:rsid w:val="009B6634"/>
    <w:rsid w:val="009B6748"/>
    <w:rsid w:val="009B756C"/>
    <w:rsid w:val="009B7732"/>
    <w:rsid w:val="009B787F"/>
    <w:rsid w:val="009B7995"/>
    <w:rsid w:val="009C0A48"/>
    <w:rsid w:val="009C0FCB"/>
    <w:rsid w:val="009C1993"/>
    <w:rsid w:val="009C314E"/>
    <w:rsid w:val="009C38F5"/>
    <w:rsid w:val="009C4464"/>
    <w:rsid w:val="009C4E68"/>
    <w:rsid w:val="009C7A5E"/>
    <w:rsid w:val="009C7C76"/>
    <w:rsid w:val="009D0149"/>
    <w:rsid w:val="009D08BF"/>
    <w:rsid w:val="009D10D5"/>
    <w:rsid w:val="009D1430"/>
    <w:rsid w:val="009D1805"/>
    <w:rsid w:val="009D21C5"/>
    <w:rsid w:val="009D21F8"/>
    <w:rsid w:val="009D26F4"/>
    <w:rsid w:val="009D303C"/>
    <w:rsid w:val="009D3227"/>
    <w:rsid w:val="009D3FA4"/>
    <w:rsid w:val="009D4480"/>
    <w:rsid w:val="009D51AD"/>
    <w:rsid w:val="009D5D39"/>
    <w:rsid w:val="009D6150"/>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506B"/>
    <w:rsid w:val="009E50CB"/>
    <w:rsid w:val="009E5867"/>
    <w:rsid w:val="009E5C71"/>
    <w:rsid w:val="009E5D63"/>
    <w:rsid w:val="009E6365"/>
    <w:rsid w:val="009E6523"/>
    <w:rsid w:val="009E6C4C"/>
    <w:rsid w:val="009E7154"/>
    <w:rsid w:val="009E7BA0"/>
    <w:rsid w:val="009E7FFD"/>
    <w:rsid w:val="009F01FD"/>
    <w:rsid w:val="009F0C97"/>
    <w:rsid w:val="009F1AFF"/>
    <w:rsid w:val="009F22C9"/>
    <w:rsid w:val="009F3973"/>
    <w:rsid w:val="009F3C0B"/>
    <w:rsid w:val="009F4211"/>
    <w:rsid w:val="009F5245"/>
    <w:rsid w:val="009F55A9"/>
    <w:rsid w:val="009F6FB5"/>
    <w:rsid w:val="009F774B"/>
    <w:rsid w:val="009F7C8C"/>
    <w:rsid w:val="00A0078F"/>
    <w:rsid w:val="00A01EC2"/>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182"/>
    <w:rsid w:val="00A138B6"/>
    <w:rsid w:val="00A141F4"/>
    <w:rsid w:val="00A14C45"/>
    <w:rsid w:val="00A15C12"/>
    <w:rsid w:val="00A1611E"/>
    <w:rsid w:val="00A1692C"/>
    <w:rsid w:val="00A16EFA"/>
    <w:rsid w:val="00A1716E"/>
    <w:rsid w:val="00A20199"/>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2783D"/>
    <w:rsid w:val="00A30C5E"/>
    <w:rsid w:val="00A3168A"/>
    <w:rsid w:val="00A324A8"/>
    <w:rsid w:val="00A324E3"/>
    <w:rsid w:val="00A37AB7"/>
    <w:rsid w:val="00A40F92"/>
    <w:rsid w:val="00A4285B"/>
    <w:rsid w:val="00A42931"/>
    <w:rsid w:val="00A4310E"/>
    <w:rsid w:val="00A4331F"/>
    <w:rsid w:val="00A43660"/>
    <w:rsid w:val="00A43767"/>
    <w:rsid w:val="00A437A2"/>
    <w:rsid w:val="00A4385C"/>
    <w:rsid w:val="00A43AD8"/>
    <w:rsid w:val="00A44A15"/>
    <w:rsid w:val="00A453D5"/>
    <w:rsid w:val="00A45BFB"/>
    <w:rsid w:val="00A45DC8"/>
    <w:rsid w:val="00A474D5"/>
    <w:rsid w:val="00A478A6"/>
    <w:rsid w:val="00A50403"/>
    <w:rsid w:val="00A50954"/>
    <w:rsid w:val="00A50B1C"/>
    <w:rsid w:val="00A50E3F"/>
    <w:rsid w:val="00A51F36"/>
    <w:rsid w:val="00A532D9"/>
    <w:rsid w:val="00A543BE"/>
    <w:rsid w:val="00A54B11"/>
    <w:rsid w:val="00A55945"/>
    <w:rsid w:val="00A561A8"/>
    <w:rsid w:val="00A56741"/>
    <w:rsid w:val="00A56B6E"/>
    <w:rsid w:val="00A6006C"/>
    <w:rsid w:val="00A60346"/>
    <w:rsid w:val="00A607CD"/>
    <w:rsid w:val="00A607FE"/>
    <w:rsid w:val="00A617C9"/>
    <w:rsid w:val="00A61FBC"/>
    <w:rsid w:val="00A623DF"/>
    <w:rsid w:val="00A628E2"/>
    <w:rsid w:val="00A634E2"/>
    <w:rsid w:val="00A636F7"/>
    <w:rsid w:val="00A65166"/>
    <w:rsid w:val="00A656E1"/>
    <w:rsid w:val="00A6667E"/>
    <w:rsid w:val="00A678F6"/>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153"/>
    <w:rsid w:val="00A81374"/>
    <w:rsid w:val="00A8164F"/>
    <w:rsid w:val="00A81EB5"/>
    <w:rsid w:val="00A822B8"/>
    <w:rsid w:val="00A83ED6"/>
    <w:rsid w:val="00A847FB"/>
    <w:rsid w:val="00A84B44"/>
    <w:rsid w:val="00A866BA"/>
    <w:rsid w:val="00A87DA7"/>
    <w:rsid w:val="00A9127F"/>
    <w:rsid w:val="00A91AFA"/>
    <w:rsid w:val="00A9232B"/>
    <w:rsid w:val="00A931A5"/>
    <w:rsid w:val="00A94848"/>
    <w:rsid w:val="00A94EA1"/>
    <w:rsid w:val="00A955C5"/>
    <w:rsid w:val="00A96FE3"/>
    <w:rsid w:val="00A970EB"/>
    <w:rsid w:val="00A97D60"/>
    <w:rsid w:val="00AA0693"/>
    <w:rsid w:val="00AA0BD3"/>
    <w:rsid w:val="00AA0F7C"/>
    <w:rsid w:val="00AA10D2"/>
    <w:rsid w:val="00AA10D4"/>
    <w:rsid w:val="00AA15D2"/>
    <w:rsid w:val="00AA31D4"/>
    <w:rsid w:val="00AA33A6"/>
    <w:rsid w:val="00AA3F1A"/>
    <w:rsid w:val="00AA4D89"/>
    <w:rsid w:val="00AA5218"/>
    <w:rsid w:val="00AA68B7"/>
    <w:rsid w:val="00AA69E7"/>
    <w:rsid w:val="00AA6FC6"/>
    <w:rsid w:val="00AA7790"/>
    <w:rsid w:val="00AB05C6"/>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0CAE"/>
    <w:rsid w:val="00AC23E1"/>
    <w:rsid w:val="00AC27EC"/>
    <w:rsid w:val="00AC2D89"/>
    <w:rsid w:val="00AC400F"/>
    <w:rsid w:val="00AC4576"/>
    <w:rsid w:val="00AC4E5D"/>
    <w:rsid w:val="00AC5967"/>
    <w:rsid w:val="00AC5DA9"/>
    <w:rsid w:val="00AC73DF"/>
    <w:rsid w:val="00AC7E9E"/>
    <w:rsid w:val="00AD0CF4"/>
    <w:rsid w:val="00AD10B6"/>
    <w:rsid w:val="00AD1451"/>
    <w:rsid w:val="00AD17D4"/>
    <w:rsid w:val="00AD2E15"/>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6404"/>
    <w:rsid w:val="00B06637"/>
    <w:rsid w:val="00B07313"/>
    <w:rsid w:val="00B0780A"/>
    <w:rsid w:val="00B07E6A"/>
    <w:rsid w:val="00B1028C"/>
    <w:rsid w:val="00B105AB"/>
    <w:rsid w:val="00B10A08"/>
    <w:rsid w:val="00B10A92"/>
    <w:rsid w:val="00B1145A"/>
    <w:rsid w:val="00B11661"/>
    <w:rsid w:val="00B123AD"/>
    <w:rsid w:val="00B13169"/>
    <w:rsid w:val="00B137FD"/>
    <w:rsid w:val="00B153CC"/>
    <w:rsid w:val="00B162B0"/>
    <w:rsid w:val="00B17A95"/>
    <w:rsid w:val="00B20626"/>
    <w:rsid w:val="00B20E88"/>
    <w:rsid w:val="00B20F7D"/>
    <w:rsid w:val="00B22A8F"/>
    <w:rsid w:val="00B232CD"/>
    <w:rsid w:val="00B23355"/>
    <w:rsid w:val="00B2352C"/>
    <w:rsid w:val="00B239EE"/>
    <w:rsid w:val="00B23D81"/>
    <w:rsid w:val="00B23FC8"/>
    <w:rsid w:val="00B24914"/>
    <w:rsid w:val="00B2554F"/>
    <w:rsid w:val="00B25758"/>
    <w:rsid w:val="00B2581A"/>
    <w:rsid w:val="00B25876"/>
    <w:rsid w:val="00B25C25"/>
    <w:rsid w:val="00B262C9"/>
    <w:rsid w:val="00B26D22"/>
    <w:rsid w:val="00B30775"/>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2DEA"/>
    <w:rsid w:val="00B63189"/>
    <w:rsid w:val="00B6374C"/>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2E3"/>
    <w:rsid w:val="00B74DFA"/>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1F56"/>
    <w:rsid w:val="00B92274"/>
    <w:rsid w:val="00B933D1"/>
    <w:rsid w:val="00B9452A"/>
    <w:rsid w:val="00B94C56"/>
    <w:rsid w:val="00B952D6"/>
    <w:rsid w:val="00B95C1F"/>
    <w:rsid w:val="00B9656C"/>
    <w:rsid w:val="00BA1B4F"/>
    <w:rsid w:val="00BA2641"/>
    <w:rsid w:val="00BA2C73"/>
    <w:rsid w:val="00BA2CE3"/>
    <w:rsid w:val="00BA2D2A"/>
    <w:rsid w:val="00BA3086"/>
    <w:rsid w:val="00BA3A66"/>
    <w:rsid w:val="00BA5619"/>
    <w:rsid w:val="00BA64F8"/>
    <w:rsid w:val="00BA721B"/>
    <w:rsid w:val="00BA7AC2"/>
    <w:rsid w:val="00BA7D82"/>
    <w:rsid w:val="00BB1250"/>
    <w:rsid w:val="00BB180A"/>
    <w:rsid w:val="00BB19E4"/>
    <w:rsid w:val="00BB2080"/>
    <w:rsid w:val="00BB2586"/>
    <w:rsid w:val="00BB2971"/>
    <w:rsid w:val="00BB2D30"/>
    <w:rsid w:val="00BB2FB2"/>
    <w:rsid w:val="00BB3558"/>
    <w:rsid w:val="00BB396E"/>
    <w:rsid w:val="00BB41EF"/>
    <w:rsid w:val="00BB4439"/>
    <w:rsid w:val="00BB4866"/>
    <w:rsid w:val="00BB53F8"/>
    <w:rsid w:val="00BB605D"/>
    <w:rsid w:val="00BB676D"/>
    <w:rsid w:val="00BB6FEC"/>
    <w:rsid w:val="00BC0583"/>
    <w:rsid w:val="00BC060E"/>
    <w:rsid w:val="00BC0C9C"/>
    <w:rsid w:val="00BC20E4"/>
    <w:rsid w:val="00BC2C71"/>
    <w:rsid w:val="00BC2C7D"/>
    <w:rsid w:val="00BC3489"/>
    <w:rsid w:val="00BC3A59"/>
    <w:rsid w:val="00BC43DB"/>
    <w:rsid w:val="00BC47B5"/>
    <w:rsid w:val="00BC5F62"/>
    <w:rsid w:val="00BC6C2C"/>
    <w:rsid w:val="00BC6C4C"/>
    <w:rsid w:val="00BC73E3"/>
    <w:rsid w:val="00BC76E7"/>
    <w:rsid w:val="00BC7E2A"/>
    <w:rsid w:val="00BD0023"/>
    <w:rsid w:val="00BD0468"/>
    <w:rsid w:val="00BD14CB"/>
    <w:rsid w:val="00BD1EB0"/>
    <w:rsid w:val="00BD22AB"/>
    <w:rsid w:val="00BD35E6"/>
    <w:rsid w:val="00BD40C3"/>
    <w:rsid w:val="00BD4A16"/>
    <w:rsid w:val="00BD7277"/>
    <w:rsid w:val="00BD74A5"/>
    <w:rsid w:val="00BD7C37"/>
    <w:rsid w:val="00BE3FFB"/>
    <w:rsid w:val="00BE42D4"/>
    <w:rsid w:val="00BE58FD"/>
    <w:rsid w:val="00BE5CCC"/>
    <w:rsid w:val="00BE5F2A"/>
    <w:rsid w:val="00BE6C14"/>
    <w:rsid w:val="00BF104A"/>
    <w:rsid w:val="00BF2DB9"/>
    <w:rsid w:val="00BF521C"/>
    <w:rsid w:val="00BF5538"/>
    <w:rsid w:val="00BF5943"/>
    <w:rsid w:val="00BF632F"/>
    <w:rsid w:val="00BF6839"/>
    <w:rsid w:val="00BF7238"/>
    <w:rsid w:val="00BF78C0"/>
    <w:rsid w:val="00BF7DE0"/>
    <w:rsid w:val="00BF7E38"/>
    <w:rsid w:val="00C00439"/>
    <w:rsid w:val="00C006EF"/>
    <w:rsid w:val="00C01B14"/>
    <w:rsid w:val="00C0287A"/>
    <w:rsid w:val="00C02A4F"/>
    <w:rsid w:val="00C0346B"/>
    <w:rsid w:val="00C039C0"/>
    <w:rsid w:val="00C04BDE"/>
    <w:rsid w:val="00C06E41"/>
    <w:rsid w:val="00C0717F"/>
    <w:rsid w:val="00C0753E"/>
    <w:rsid w:val="00C079D4"/>
    <w:rsid w:val="00C108A3"/>
    <w:rsid w:val="00C10EF6"/>
    <w:rsid w:val="00C112BE"/>
    <w:rsid w:val="00C11904"/>
    <w:rsid w:val="00C12198"/>
    <w:rsid w:val="00C1256C"/>
    <w:rsid w:val="00C13115"/>
    <w:rsid w:val="00C13545"/>
    <w:rsid w:val="00C1534D"/>
    <w:rsid w:val="00C200FB"/>
    <w:rsid w:val="00C216CE"/>
    <w:rsid w:val="00C224DE"/>
    <w:rsid w:val="00C227E1"/>
    <w:rsid w:val="00C22D0B"/>
    <w:rsid w:val="00C245A7"/>
    <w:rsid w:val="00C24911"/>
    <w:rsid w:val="00C2498B"/>
    <w:rsid w:val="00C2564D"/>
    <w:rsid w:val="00C25B9E"/>
    <w:rsid w:val="00C2652C"/>
    <w:rsid w:val="00C2679B"/>
    <w:rsid w:val="00C26B36"/>
    <w:rsid w:val="00C27965"/>
    <w:rsid w:val="00C27A5C"/>
    <w:rsid w:val="00C30E7B"/>
    <w:rsid w:val="00C3123E"/>
    <w:rsid w:val="00C31A5E"/>
    <w:rsid w:val="00C32193"/>
    <w:rsid w:val="00C33409"/>
    <w:rsid w:val="00C33C5F"/>
    <w:rsid w:val="00C37299"/>
    <w:rsid w:val="00C37323"/>
    <w:rsid w:val="00C37510"/>
    <w:rsid w:val="00C37B10"/>
    <w:rsid w:val="00C41211"/>
    <w:rsid w:val="00C4169F"/>
    <w:rsid w:val="00C41D0D"/>
    <w:rsid w:val="00C41E9F"/>
    <w:rsid w:val="00C42CD6"/>
    <w:rsid w:val="00C4367D"/>
    <w:rsid w:val="00C43E96"/>
    <w:rsid w:val="00C443F8"/>
    <w:rsid w:val="00C4465D"/>
    <w:rsid w:val="00C4483E"/>
    <w:rsid w:val="00C449B9"/>
    <w:rsid w:val="00C44B38"/>
    <w:rsid w:val="00C44C16"/>
    <w:rsid w:val="00C46896"/>
    <w:rsid w:val="00C470F5"/>
    <w:rsid w:val="00C4744E"/>
    <w:rsid w:val="00C47BAD"/>
    <w:rsid w:val="00C50777"/>
    <w:rsid w:val="00C51762"/>
    <w:rsid w:val="00C5422B"/>
    <w:rsid w:val="00C54B2D"/>
    <w:rsid w:val="00C54E23"/>
    <w:rsid w:val="00C55A93"/>
    <w:rsid w:val="00C55AC9"/>
    <w:rsid w:val="00C56DAB"/>
    <w:rsid w:val="00C57597"/>
    <w:rsid w:val="00C5768B"/>
    <w:rsid w:val="00C6161F"/>
    <w:rsid w:val="00C623BE"/>
    <w:rsid w:val="00C62B4F"/>
    <w:rsid w:val="00C62D54"/>
    <w:rsid w:val="00C64402"/>
    <w:rsid w:val="00C6595F"/>
    <w:rsid w:val="00C65DC9"/>
    <w:rsid w:val="00C6636C"/>
    <w:rsid w:val="00C71F06"/>
    <w:rsid w:val="00C7210E"/>
    <w:rsid w:val="00C72246"/>
    <w:rsid w:val="00C72BCE"/>
    <w:rsid w:val="00C72C4A"/>
    <w:rsid w:val="00C74F50"/>
    <w:rsid w:val="00C7530A"/>
    <w:rsid w:val="00C754B3"/>
    <w:rsid w:val="00C7572C"/>
    <w:rsid w:val="00C75B57"/>
    <w:rsid w:val="00C7688B"/>
    <w:rsid w:val="00C76A6A"/>
    <w:rsid w:val="00C80960"/>
    <w:rsid w:val="00C80FB8"/>
    <w:rsid w:val="00C814AE"/>
    <w:rsid w:val="00C816BE"/>
    <w:rsid w:val="00C827EE"/>
    <w:rsid w:val="00C84FB1"/>
    <w:rsid w:val="00C851BB"/>
    <w:rsid w:val="00C8668C"/>
    <w:rsid w:val="00C866CD"/>
    <w:rsid w:val="00C8696C"/>
    <w:rsid w:val="00C87034"/>
    <w:rsid w:val="00C870E2"/>
    <w:rsid w:val="00C90975"/>
    <w:rsid w:val="00C9152A"/>
    <w:rsid w:val="00C91DBE"/>
    <w:rsid w:val="00C91FE3"/>
    <w:rsid w:val="00C92FBE"/>
    <w:rsid w:val="00C93806"/>
    <w:rsid w:val="00C93EF3"/>
    <w:rsid w:val="00C945A6"/>
    <w:rsid w:val="00C9495C"/>
    <w:rsid w:val="00C95577"/>
    <w:rsid w:val="00C95EEE"/>
    <w:rsid w:val="00C967D6"/>
    <w:rsid w:val="00C96DD7"/>
    <w:rsid w:val="00CA0D16"/>
    <w:rsid w:val="00CA18CE"/>
    <w:rsid w:val="00CA2136"/>
    <w:rsid w:val="00CA2FF4"/>
    <w:rsid w:val="00CA5296"/>
    <w:rsid w:val="00CA52B1"/>
    <w:rsid w:val="00CA52B9"/>
    <w:rsid w:val="00CA54CA"/>
    <w:rsid w:val="00CA5725"/>
    <w:rsid w:val="00CA57F2"/>
    <w:rsid w:val="00CA63B9"/>
    <w:rsid w:val="00CB0334"/>
    <w:rsid w:val="00CB12F4"/>
    <w:rsid w:val="00CB18F8"/>
    <w:rsid w:val="00CB2017"/>
    <w:rsid w:val="00CB20CC"/>
    <w:rsid w:val="00CB2200"/>
    <w:rsid w:val="00CB2F39"/>
    <w:rsid w:val="00CB4168"/>
    <w:rsid w:val="00CB52E9"/>
    <w:rsid w:val="00CB5A39"/>
    <w:rsid w:val="00CB5DEB"/>
    <w:rsid w:val="00CB6BCC"/>
    <w:rsid w:val="00CB73E4"/>
    <w:rsid w:val="00CB74EA"/>
    <w:rsid w:val="00CC1A49"/>
    <w:rsid w:val="00CC25FF"/>
    <w:rsid w:val="00CC2E00"/>
    <w:rsid w:val="00CC2ED5"/>
    <w:rsid w:val="00CC3508"/>
    <w:rsid w:val="00CC4461"/>
    <w:rsid w:val="00CC504B"/>
    <w:rsid w:val="00CC522A"/>
    <w:rsid w:val="00CC554F"/>
    <w:rsid w:val="00CC5CC6"/>
    <w:rsid w:val="00CC7455"/>
    <w:rsid w:val="00CD0536"/>
    <w:rsid w:val="00CD09A0"/>
    <w:rsid w:val="00CD1ED2"/>
    <w:rsid w:val="00CD228C"/>
    <w:rsid w:val="00CD321A"/>
    <w:rsid w:val="00CD35D5"/>
    <w:rsid w:val="00CD4293"/>
    <w:rsid w:val="00CD445E"/>
    <w:rsid w:val="00CD55D2"/>
    <w:rsid w:val="00CD5AC7"/>
    <w:rsid w:val="00CD6351"/>
    <w:rsid w:val="00CD6E9D"/>
    <w:rsid w:val="00CD7D78"/>
    <w:rsid w:val="00CD7D88"/>
    <w:rsid w:val="00CE098B"/>
    <w:rsid w:val="00CE1A0D"/>
    <w:rsid w:val="00CE1C9F"/>
    <w:rsid w:val="00CE2282"/>
    <w:rsid w:val="00CE3211"/>
    <w:rsid w:val="00CE33A9"/>
    <w:rsid w:val="00CE378B"/>
    <w:rsid w:val="00CE386A"/>
    <w:rsid w:val="00CE4119"/>
    <w:rsid w:val="00CE42F0"/>
    <w:rsid w:val="00CE4AFA"/>
    <w:rsid w:val="00CE576F"/>
    <w:rsid w:val="00CE684E"/>
    <w:rsid w:val="00CF03A5"/>
    <w:rsid w:val="00CF11D8"/>
    <w:rsid w:val="00CF2CF1"/>
    <w:rsid w:val="00CF4079"/>
    <w:rsid w:val="00CF4538"/>
    <w:rsid w:val="00CF68AA"/>
    <w:rsid w:val="00CF6E94"/>
    <w:rsid w:val="00CF7821"/>
    <w:rsid w:val="00CF7B50"/>
    <w:rsid w:val="00CF7CA6"/>
    <w:rsid w:val="00D00990"/>
    <w:rsid w:val="00D017D4"/>
    <w:rsid w:val="00D01F00"/>
    <w:rsid w:val="00D023EC"/>
    <w:rsid w:val="00D02994"/>
    <w:rsid w:val="00D033D4"/>
    <w:rsid w:val="00D03BCA"/>
    <w:rsid w:val="00D04B11"/>
    <w:rsid w:val="00D04CB3"/>
    <w:rsid w:val="00D04DDD"/>
    <w:rsid w:val="00D05436"/>
    <w:rsid w:val="00D06432"/>
    <w:rsid w:val="00D10D1D"/>
    <w:rsid w:val="00D11665"/>
    <w:rsid w:val="00D11F09"/>
    <w:rsid w:val="00D1288C"/>
    <w:rsid w:val="00D12A1A"/>
    <w:rsid w:val="00D137DE"/>
    <w:rsid w:val="00D13F53"/>
    <w:rsid w:val="00D14695"/>
    <w:rsid w:val="00D14C97"/>
    <w:rsid w:val="00D17601"/>
    <w:rsid w:val="00D17647"/>
    <w:rsid w:val="00D20186"/>
    <w:rsid w:val="00D20C76"/>
    <w:rsid w:val="00D20C82"/>
    <w:rsid w:val="00D22490"/>
    <w:rsid w:val="00D22598"/>
    <w:rsid w:val="00D2287E"/>
    <w:rsid w:val="00D2359A"/>
    <w:rsid w:val="00D23F02"/>
    <w:rsid w:val="00D24740"/>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09F"/>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D13"/>
    <w:rsid w:val="00D64E11"/>
    <w:rsid w:val="00D65203"/>
    <w:rsid w:val="00D65C9B"/>
    <w:rsid w:val="00D66020"/>
    <w:rsid w:val="00D667EE"/>
    <w:rsid w:val="00D66A2C"/>
    <w:rsid w:val="00D66B7E"/>
    <w:rsid w:val="00D70882"/>
    <w:rsid w:val="00D71E69"/>
    <w:rsid w:val="00D72494"/>
    <w:rsid w:val="00D72A8A"/>
    <w:rsid w:val="00D7307C"/>
    <w:rsid w:val="00D7365B"/>
    <w:rsid w:val="00D737AD"/>
    <w:rsid w:val="00D73DED"/>
    <w:rsid w:val="00D74A5D"/>
    <w:rsid w:val="00D74AA7"/>
    <w:rsid w:val="00D74AFF"/>
    <w:rsid w:val="00D753FC"/>
    <w:rsid w:val="00D757A2"/>
    <w:rsid w:val="00D759AE"/>
    <w:rsid w:val="00D76031"/>
    <w:rsid w:val="00D768A1"/>
    <w:rsid w:val="00D76E21"/>
    <w:rsid w:val="00D80750"/>
    <w:rsid w:val="00D80857"/>
    <w:rsid w:val="00D810B3"/>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63"/>
    <w:rsid w:val="00DA04E3"/>
    <w:rsid w:val="00DA0B69"/>
    <w:rsid w:val="00DA1036"/>
    <w:rsid w:val="00DA12DF"/>
    <w:rsid w:val="00DA1A17"/>
    <w:rsid w:val="00DA1BBD"/>
    <w:rsid w:val="00DA1CD1"/>
    <w:rsid w:val="00DA344F"/>
    <w:rsid w:val="00DA3F7B"/>
    <w:rsid w:val="00DA43B1"/>
    <w:rsid w:val="00DA47B2"/>
    <w:rsid w:val="00DA4FA4"/>
    <w:rsid w:val="00DA6625"/>
    <w:rsid w:val="00DA66C0"/>
    <w:rsid w:val="00DA7919"/>
    <w:rsid w:val="00DA7D8C"/>
    <w:rsid w:val="00DB015F"/>
    <w:rsid w:val="00DB0C41"/>
    <w:rsid w:val="00DB0D71"/>
    <w:rsid w:val="00DB0F4E"/>
    <w:rsid w:val="00DB105F"/>
    <w:rsid w:val="00DB1341"/>
    <w:rsid w:val="00DB19DD"/>
    <w:rsid w:val="00DB20ED"/>
    <w:rsid w:val="00DB2949"/>
    <w:rsid w:val="00DB3DE1"/>
    <w:rsid w:val="00DB40AB"/>
    <w:rsid w:val="00DB40D7"/>
    <w:rsid w:val="00DB4441"/>
    <w:rsid w:val="00DB4E8F"/>
    <w:rsid w:val="00DB5037"/>
    <w:rsid w:val="00DB553A"/>
    <w:rsid w:val="00DB7C17"/>
    <w:rsid w:val="00DC059B"/>
    <w:rsid w:val="00DC1CF2"/>
    <w:rsid w:val="00DC1EF7"/>
    <w:rsid w:val="00DC26BF"/>
    <w:rsid w:val="00DC3779"/>
    <w:rsid w:val="00DC3E09"/>
    <w:rsid w:val="00DC3F78"/>
    <w:rsid w:val="00DC5045"/>
    <w:rsid w:val="00DC5946"/>
    <w:rsid w:val="00DC5C6E"/>
    <w:rsid w:val="00DC5F36"/>
    <w:rsid w:val="00DC5FA7"/>
    <w:rsid w:val="00DC6789"/>
    <w:rsid w:val="00DD0FBC"/>
    <w:rsid w:val="00DD1638"/>
    <w:rsid w:val="00DD17AE"/>
    <w:rsid w:val="00DD3016"/>
    <w:rsid w:val="00DD3EB8"/>
    <w:rsid w:val="00DD439E"/>
    <w:rsid w:val="00DD5A39"/>
    <w:rsid w:val="00DD5BE9"/>
    <w:rsid w:val="00DD6505"/>
    <w:rsid w:val="00DD69C5"/>
    <w:rsid w:val="00DD75C4"/>
    <w:rsid w:val="00DD7653"/>
    <w:rsid w:val="00DE022B"/>
    <w:rsid w:val="00DE052C"/>
    <w:rsid w:val="00DE163C"/>
    <w:rsid w:val="00DE1AAA"/>
    <w:rsid w:val="00DE302C"/>
    <w:rsid w:val="00DE4039"/>
    <w:rsid w:val="00DE49C6"/>
    <w:rsid w:val="00DE591B"/>
    <w:rsid w:val="00DE6717"/>
    <w:rsid w:val="00DE6B30"/>
    <w:rsid w:val="00DF0AD3"/>
    <w:rsid w:val="00DF0B7F"/>
    <w:rsid w:val="00DF190F"/>
    <w:rsid w:val="00DF1EB6"/>
    <w:rsid w:val="00DF27B4"/>
    <w:rsid w:val="00DF2B5E"/>
    <w:rsid w:val="00DF2D50"/>
    <w:rsid w:val="00DF3612"/>
    <w:rsid w:val="00DF4C57"/>
    <w:rsid w:val="00DF56A8"/>
    <w:rsid w:val="00DF65E9"/>
    <w:rsid w:val="00DF6EBE"/>
    <w:rsid w:val="00DF72F9"/>
    <w:rsid w:val="00DF73B7"/>
    <w:rsid w:val="00DF79C6"/>
    <w:rsid w:val="00E005DF"/>
    <w:rsid w:val="00E01B1A"/>
    <w:rsid w:val="00E0361D"/>
    <w:rsid w:val="00E03BA8"/>
    <w:rsid w:val="00E03C7C"/>
    <w:rsid w:val="00E042CC"/>
    <w:rsid w:val="00E043FA"/>
    <w:rsid w:val="00E044E1"/>
    <w:rsid w:val="00E04BFC"/>
    <w:rsid w:val="00E05420"/>
    <w:rsid w:val="00E05E0C"/>
    <w:rsid w:val="00E06CBE"/>
    <w:rsid w:val="00E079EC"/>
    <w:rsid w:val="00E10816"/>
    <w:rsid w:val="00E113E4"/>
    <w:rsid w:val="00E1188F"/>
    <w:rsid w:val="00E11E6B"/>
    <w:rsid w:val="00E12559"/>
    <w:rsid w:val="00E12D06"/>
    <w:rsid w:val="00E12D34"/>
    <w:rsid w:val="00E12F24"/>
    <w:rsid w:val="00E12F63"/>
    <w:rsid w:val="00E13409"/>
    <w:rsid w:val="00E14893"/>
    <w:rsid w:val="00E15226"/>
    <w:rsid w:val="00E16140"/>
    <w:rsid w:val="00E205E8"/>
    <w:rsid w:val="00E21B45"/>
    <w:rsid w:val="00E22CD3"/>
    <w:rsid w:val="00E23C03"/>
    <w:rsid w:val="00E2462F"/>
    <w:rsid w:val="00E26835"/>
    <w:rsid w:val="00E268A6"/>
    <w:rsid w:val="00E26979"/>
    <w:rsid w:val="00E27056"/>
    <w:rsid w:val="00E2731E"/>
    <w:rsid w:val="00E27FDF"/>
    <w:rsid w:val="00E27FE2"/>
    <w:rsid w:val="00E309EF"/>
    <w:rsid w:val="00E30E06"/>
    <w:rsid w:val="00E313DE"/>
    <w:rsid w:val="00E318EC"/>
    <w:rsid w:val="00E3293C"/>
    <w:rsid w:val="00E33130"/>
    <w:rsid w:val="00E33871"/>
    <w:rsid w:val="00E34D9F"/>
    <w:rsid w:val="00E35570"/>
    <w:rsid w:val="00E35C1D"/>
    <w:rsid w:val="00E37106"/>
    <w:rsid w:val="00E37197"/>
    <w:rsid w:val="00E37274"/>
    <w:rsid w:val="00E3797C"/>
    <w:rsid w:val="00E37C46"/>
    <w:rsid w:val="00E4035F"/>
    <w:rsid w:val="00E408AE"/>
    <w:rsid w:val="00E422BA"/>
    <w:rsid w:val="00E42812"/>
    <w:rsid w:val="00E42C76"/>
    <w:rsid w:val="00E42CBD"/>
    <w:rsid w:val="00E434E3"/>
    <w:rsid w:val="00E45651"/>
    <w:rsid w:val="00E458FF"/>
    <w:rsid w:val="00E4595D"/>
    <w:rsid w:val="00E45EEF"/>
    <w:rsid w:val="00E46EB9"/>
    <w:rsid w:val="00E47D3B"/>
    <w:rsid w:val="00E511F0"/>
    <w:rsid w:val="00E51258"/>
    <w:rsid w:val="00E514D5"/>
    <w:rsid w:val="00E51883"/>
    <w:rsid w:val="00E521FC"/>
    <w:rsid w:val="00E5230D"/>
    <w:rsid w:val="00E5235C"/>
    <w:rsid w:val="00E525D2"/>
    <w:rsid w:val="00E525D6"/>
    <w:rsid w:val="00E53724"/>
    <w:rsid w:val="00E53A62"/>
    <w:rsid w:val="00E54106"/>
    <w:rsid w:val="00E54142"/>
    <w:rsid w:val="00E54F30"/>
    <w:rsid w:val="00E56778"/>
    <w:rsid w:val="00E56A30"/>
    <w:rsid w:val="00E56EC3"/>
    <w:rsid w:val="00E57305"/>
    <w:rsid w:val="00E57AB5"/>
    <w:rsid w:val="00E60A07"/>
    <w:rsid w:val="00E6127A"/>
    <w:rsid w:val="00E61391"/>
    <w:rsid w:val="00E61B9A"/>
    <w:rsid w:val="00E61EBA"/>
    <w:rsid w:val="00E6217F"/>
    <w:rsid w:val="00E621B4"/>
    <w:rsid w:val="00E62458"/>
    <w:rsid w:val="00E62787"/>
    <w:rsid w:val="00E63191"/>
    <w:rsid w:val="00E634B9"/>
    <w:rsid w:val="00E63762"/>
    <w:rsid w:val="00E63913"/>
    <w:rsid w:val="00E644EB"/>
    <w:rsid w:val="00E64BA5"/>
    <w:rsid w:val="00E65806"/>
    <w:rsid w:val="00E669F1"/>
    <w:rsid w:val="00E66F9C"/>
    <w:rsid w:val="00E67D04"/>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4E53"/>
    <w:rsid w:val="00E85B96"/>
    <w:rsid w:val="00E85BAB"/>
    <w:rsid w:val="00E8682A"/>
    <w:rsid w:val="00E8685D"/>
    <w:rsid w:val="00E86AE7"/>
    <w:rsid w:val="00E8710C"/>
    <w:rsid w:val="00E90194"/>
    <w:rsid w:val="00E9093E"/>
    <w:rsid w:val="00E9269A"/>
    <w:rsid w:val="00E93D30"/>
    <w:rsid w:val="00E93E2C"/>
    <w:rsid w:val="00E9404C"/>
    <w:rsid w:val="00E94D2D"/>
    <w:rsid w:val="00E94FDA"/>
    <w:rsid w:val="00E95164"/>
    <w:rsid w:val="00E954D9"/>
    <w:rsid w:val="00E9574D"/>
    <w:rsid w:val="00E964A3"/>
    <w:rsid w:val="00E96C41"/>
    <w:rsid w:val="00EA1C1A"/>
    <w:rsid w:val="00EA2318"/>
    <w:rsid w:val="00EA408B"/>
    <w:rsid w:val="00EA46C5"/>
    <w:rsid w:val="00EA48AA"/>
    <w:rsid w:val="00EA4D04"/>
    <w:rsid w:val="00EA626D"/>
    <w:rsid w:val="00EA6766"/>
    <w:rsid w:val="00EA6B41"/>
    <w:rsid w:val="00EA6B50"/>
    <w:rsid w:val="00EB0562"/>
    <w:rsid w:val="00EB0583"/>
    <w:rsid w:val="00EB0B5C"/>
    <w:rsid w:val="00EB0F60"/>
    <w:rsid w:val="00EB1CC0"/>
    <w:rsid w:val="00EB3CC1"/>
    <w:rsid w:val="00EB511D"/>
    <w:rsid w:val="00EB5933"/>
    <w:rsid w:val="00EB6AF8"/>
    <w:rsid w:val="00EC0256"/>
    <w:rsid w:val="00EC1745"/>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1EC"/>
    <w:rsid w:val="00EE7C5B"/>
    <w:rsid w:val="00EF0397"/>
    <w:rsid w:val="00EF0599"/>
    <w:rsid w:val="00EF0BC4"/>
    <w:rsid w:val="00EF1355"/>
    <w:rsid w:val="00EF1524"/>
    <w:rsid w:val="00EF1630"/>
    <w:rsid w:val="00EF32D4"/>
    <w:rsid w:val="00EF4259"/>
    <w:rsid w:val="00EF6691"/>
    <w:rsid w:val="00EF67CC"/>
    <w:rsid w:val="00EF7649"/>
    <w:rsid w:val="00EF7B3C"/>
    <w:rsid w:val="00F00ADB"/>
    <w:rsid w:val="00F00D3A"/>
    <w:rsid w:val="00F026F4"/>
    <w:rsid w:val="00F0385D"/>
    <w:rsid w:val="00F04120"/>
    <w:rsid w:val="00F04581"/>
    <w:rsid w:val="00F04738"/>
    <w:rsid w:val="00F049D7"/>
    <w:rsid w:val="00F05469"/>
    <w:rsid w:val="00F06645"/>
    <w:rsid w:val="00F06864"/>
    <w:rsid w:val="00F06BCA"/>
    <w:rsid w:val="00F06DFD"/>
    <w:rsid w:val="00F07A87"/>
    <w:rsid w:val="00F10D4D"/>
    <w:rsid w:val="00F112F4"/>
    <w:rsid w:val="00F11BA8"/>
    <w:rsid w:val="00F1209E"/>
    <w:rsid w:val="00F125AB"/>
    <w:rsid w:val="00F1375C"/>
    <w:rsid w:val="00F139FE"/>
    <w:rsid w:val="00F1510D"/>
    <w:rsid w:val="00F15233"/>
    <w:rsid w:val="00F15438"/>
    <w:rsid w:val="00F1635D"/>
    <w:rsid w:val="00F1785B"/>
    <w:rsid w:val="00F201C8"/>
    <w:rsid w:val="00F21B5B"/>
    <w:rsid w:val="00F224BE"/>
    <w:rsid w:val="00F2261D"/>
    <w:rsid w:val="00F2317D"/>
    <w:rsid w:val="00F234BE"/>
    <w:rsid w:val="00F24230"/>
    <w:rsid w:val="00F245C6"/>
    <w:rsid w:val="00F24D0C"/>
    <w:rsid w:val="00F24D93"/>
    <w:rsid w:val="00F24F34"/>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1E1"/>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95B"/>
    <w:rsid w:val="00F601CC"/>
    <w:rsid w:val="00F60479"/>
    <w:rsid w:val="00F60F84"/>
    <w:rsid w:val="00F61441"/>
    <w:rsid w:val="00F61502"/>
    <w:rsid w:val="00F615AC"/>
    <w:rsid w:val="00F61634"/>
    <w:rsid w:val="00F6172C"/>
    <w:rsid w:val="00F61977"/>
    <w:rsid w:val="00F61D37"/>
    <w:rsid w:val="00F6265D"/>
    <w:rsid w:val="00F6282D"/>
    <w:rsid w:val="00F64198"/>
    <w:rsid w:val="00F6423C"/>
    <w:rsid w:val="00F6473D"/>
    <w:rsid w:val="00F64ABD"/>
    <w:rsid w:val="00F65089"/>
    <w:rsid w:val="00F6530A"/>
    <w:rsid w:val="00F65554"/>
    <w:rsid w:val="00F65975"/>
    <w:rsid w:val="00F66F23"/>
    <w:rsid w:val="00F6788F"/>
    <w:rsid w:val="00F7281D"/>
    <w:rsid w:val="00F739C7"/>
    <w:rsid w:val="00F74AD0"/>
    <w:rsid w:val="00F74E1C"/>
    <w:rsid w:val="00F762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913DD"/>
    <w:rsid w:val="00F93080"/>
    <w:rsid w:val="00F939AD"/>
    <w:rsid w:val="00F93F9E"/>
    <w:rsid w:val="00F94866"/>
    <w:rsid w:val="00F958B2"/>
    <w:rsid w:val="00F96FE0"/>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18D"/>
    <w:rsid w:val="00FB5B3C"/>
    <w:rsid w:val="00FB5C00"/>
    <w:rsid w:val="00FB674A"/>
    <w:rsid w:val="00FB6D81"/>
    <w:rsid w:val="00FC0DFD"/>
    <w:rsid w:val="00FC1431"/>
    <w:rsid w:val="00FC1870"/>
    <w:rsid w:val="00FC3D7A"/>
    <w:rsid w:val="00FC4088"/>
    <w:rsid w:val="00FC4174"/>
    <w:rsid w:val="00FC4AAB"/>
    <w:rsid w:val="00FC50CD"/>
    <w:rsid w:val="00FC7162"/>
    <w:rsid w:val="00FC7A0E"/>
    <w:rsid w:val="00FC7FDC"/>
    <w:rsid w:val="00FD0183"/>
    <w:rsid w:val="00FD0417"/>
    <w:rsid w:val="00FD0B26"/>
    <w:rsid w:val="00FD15B4"/>
    <w:rsid w:val="00FD268E"/>
    <w:rsid w:val="00FD2996"/>
    <w:rsid w:val="00FD29C1"/>
    <w:rsid w:val="00FD38C6"/>
    <w:rsid w:val="00FD64F4"/>
    <w:rsid w:val="00FD7E18"/>
    <w:rsid w:val="00FE0D6E"/>
    <w:rsid w:val="00FE1799"/>
    <w:rsid w:val="00FE1BA5"/>
    <w:rsid w:val="00FE21C7"/>
    <w:rsid w:val="00FE2FE0"/>
    <w:rsid w:val="00FE3B33"/>
    <w:rsid w:val="00FE44B8"/>
    <w:rsid w:val="00FE4681"/>
    <w:rsid w:val="00FE4B8C"/>
    <w:rsid w:val="00FE4F2F"/>
    <w:rsid w:val="00FE7427"/>
    <w:rsid w:val="00FF0247"/>
    <w:rsid w:val="00FF0869"/>
    <w:rsid w:val="00FF0C96"/>
    <w:rsid w:val="00FF0EFE"/>
    <w:rsid w:val="00FF11DF"/>
    <w:rsid w:val="00FF1D47"/>
    <w:rsid w:val="00FF2C3B"/>
    <w:rsid w:val="00FF2F66"/>
    <w:rsid w:val="00FF318E"/>
    <w:rsid w:val="00FF5149"/>
    <w:rsid w:val="00FF65FB"/>
    <w:rsid w:val="00FF6DF1"/>
  </w:rsids>
  <m:mathPr>
    <m:mathFont m:val="Cambria Math"/>
    <m:brkBin m:val="before"/>
    <m:brkBinSub m:val="--"/>
    <m:smallFrac/>
    <m:dispDef/>
    <m:lMargin m:val="0"/>
    <m:rMargin m:val="0"/>
    <m:defJc m:val="centerGroup"/>
    <m:wrapIndent m:val="1440"/>
    <m:intLim m:val="subSup"/>
    <m:naryLim m:val="undOvr"/>
  </m:mathPr>
  <w:themeFontLang w:val="en-US" w:eastAsia="zh-CN"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5:docId w15:val="{0A56C2C4-C950-40AC-B7B5-9CA8495C5FCB}"/>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FD2996"/>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1"/>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1"/>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2"/>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val="en-IN" w:eastAsia="ja-JP" w:bidi="th-TH"/>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9"/>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 w:type="character" w:customStyle="1" w:styleId="LogoportMarkup">
    <w:name w:val="LogoportMarkup"/>
    <w:basedOn w:val="DefaultParagraphFont"/>
    <w:rsid w:val="006F077C"/>
    <w:rPr>
      <w:rFonts w:ascii="Courier New" w:hAnsi="Courier New" w:cs="Courier New"/>
      <w:b w:val="0"/>
      <w:color w:val="FF0000"/>
      <w:sz w:val="18"/>
    </w:rPr>
  </w:style>
  <w:style w:type="character" w:customStyle="1" w:styleId="LogoportDoNotTranslate">
    <w:name w:val="LogoportDoNotTranslate"/>
    <w:basedOn w:val="DefaultParagraphFont"/>
    <w:rsid w:val="006F077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header" Target="header7.xm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customXml" Target="../customXml/item68.xml"/><Relationship Id="rId84" Type="http://schemas.openxmlformats.org/officeDocument/2006/relationships/customXml" Target="../customXml/item84.xml"/><Relationship Id="rId89" Type="http://schemas.openxmlformats.org/officeDocument/2006/relationships/customXml" Target="../customXml/item89.xml"/><Relationship Id="rId112" Type="http://schemas.openxmlformats.org/officeDocument/2006/relationships/header" Target="header4.xml"/><Relationship Id="rId133" Type="http://schemas.openxmlformats.org/officeDocument/2006/relationships/hyperlink" Target="http://www.explore.ms" TargetMode="External"/><Relationship Id="rId138" Type="http://schemas.openxmlformats.org/officeDocument/2006/relationships/hyperlink" Target="https://mbs.microsoft.com/partnersource/partneressentials/pllp" TargetMode="External"/><Relationship Id="rId154" Type="http://schemas.openxmlformats.org/officeDocument/2006/relationships/hyperlink" Target="http://www.microsoft.com" TargetMode="External"/><Relationship Id="rId159" Type="http://schemas.openxmlformats.org/officeDocument/2006/relationships/hyperlink" Target="http://www.microsoft.com/dynamics/en/us/products/nav-availability.aspx" TargetMode="External"/><Relationship Id="rId175" Type="http://schemas.openxmlformats.org/officeDocument/2006/relationships/hyperlink" Target="http://go.microsoft.com/fwlink/?LinkId=286955" TargetMode="External"/><Relationship Id="rId170" Type="http://schemas.openxmlformats.org/officeDocument/2006/relationships/hyperlink" Target="https://choice.live.com/AdvertisementChoice/" TargetMode="External"/><Relationship Id="rId191" Type="http://schemas.openxmlformats.org/officeDocument/2006/relationships/hyperlink" Target="http://www.mpegla.com/index1.cfm" TargetMode="External"/><Relationship Id="rId196" Type="http://schemas.openxmlformats.org/officeDocument/2006/relationships/fontTable" Target="fontTable.xml"/><Relationship Id="rId16" Type="http://schemas.openxmlformats.org/officeDocument/2006/relationships/customXml" Target="../customXml/item16.xml"/><Relationship Id="rId107" Type="http://schemas.openxmlformats.org/officeDocument/2006/relationships/footer" Target="footer1.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footnotes" Target="footnotes.xml"/><Relationship Id="rId123" Type="http://schemas.openxmlformats.org/officeDocument/2006/relationships/hyperlink" Target="http://go.microsoft.com/fwlink/?LinkID=66406" TargetMode="External"/><Relationship Id="rId128" Type="http://schemas.openxmlformats.org/officeDocument/2006/relationships/hyperlink" Target="https://www.explore.ms/Navigation.aspx?Start=Programs.SPLA.Agreements" TargetMode="External"/><Relationship Id="rId144" Type="http://schemas.openxmlformats.org/officeDocument/2006/relationships/footer" Target="footer8.xml"/><Relationship Id="rId149" Type="http://schemas.openxmlformats.org/officeDocument/2006/relationships/hyperlink" Target="http://www.explore.ms"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customXml" Target="../customXml/item95.xml"/><Relationship Id="rId160" Type="http://schemas.openxmlformats.org/officeDocument/2006/relationships/hyperlink" Target="https://mbs.microsoft.com/partnersource/partneressentials/pllp" TargetMode="External"/><Relationship Id="rId165" Type="http://schemas.openxmlformats.org/officeDocument/2006/relationships/hyperlink" Target="http://go.microsoft.com/fwlink/?LinkId=247624" TargetMode="External"/><Relationship Id="rId181" Type="http://schemas.openxmlformats.org/officeDocument/2006/relationships/footer" Target="footer14.xml"/><Relationship Id="rId186" Type="http://schemas.openxmlformats.org/officeDocument/2006/relationships/footer" Target="footer16.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5.xml"/><Relationship Id="rId118" Type="http://schemas.openxmlformats.org/officeDocument/2006/relationships/hyperlink" Target="http://www.microsoftvolumelicensing.com/userights/DocumentSearch.aspx?Mode=3&amp;DocumentTypeId=2" TargetMode="External"/><Relationship Id="rId134" Type="http://schemas.openxmlformats.org/officeDocument/2006/relationships/hyperlink" Target="http://www.microsoft.com/dynamics/en/us/products/nav-availability.aspx" TargetMode="External"/><Relationship Id="rId139" Type="http://schemas.openxmlformats.org/officeDocument/2006/relationships/hyperlink" Target="http://go.microsoft.com/?linkid=9710837"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hyperlink" Target="http://go.microsoft.com/?linkid=9710837" TargetMode="External"/><Relationship Id="rId155" Type="http://schemas.openxmlformats.org/officeDocument/2006/relationships/hyperlink" Target="http://www.microsoft.com/en-us/dynamics/erp-buy-ax-software.aspx" TargetMode="External"/><Relationship Id="rId171" Type="http://schemas.openxmlformats.org/officeDocument/2006/relationships/hyperlink" Target="http://go.microsoft.com/fwlink/?LinkId=286955" TargetMode="External"/><Relationship Id="rId176" Type="http://schemas.openxmlformats.org/officeDocument/2006/relationships/hyperlink" Target="http://go.microsoft.com/fwlink/?LinkId=286955" TargetMode="External"/><Relationship Id="rId192" Type="http://schemas.openxmlformats.org/officeDocument/2006/relationships/hyperlink" Target="https://www.yammer.com/about/terms/" TargetMode="External"/><Relationship Id="rId197" Type="http://schemas.openxmlformats.org/officeDocument/2006/relationships/theme" Target="theme/theme1.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endnotes" Target="endnotes.xml"/><Relationship Id="rId108" Type="http://schemas.openxmlformats.org/officeDocument/2006/relationships/image" Target="media/image3.png"/><Relationship Id="rId124" Type="http://schemas.openxmlformats.org/officeDocument/2006/relationships/hyperlink" Target="http://go.microsoft.com/fwlink/?LinkId=21969" TargetMode="External"/><Relationship Id="rId129" Type="http://schemas.openxmlformats.org/officeDocument/2006/relationships/hyperlink" Target="https://mbs.microsoft.com/partnersource/partneressentials/pllp" TargetMode="Externa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customXml" Target="../customXml/item96.xml"/><Relationship Id="rId140" Type="http://schemas.openxmlformats.org/officeDocument/2006/relationships/hyperlink" Target="http://go.microsoft.com/?linkid=9710837" TargetMode="External"/><Relationship Id="rId145" Type="http://schemas.openxmlformats.org/officeDocument/2006/relationships/footer" Target="footer9.xml"/><Relationship Id="rId161" Type="http://schemas.openxmlformats.org/officeDocument/2006/relationships/hyperlink" Target="http://www.microsoft.com/dynamics/en/us/products/sl-availability.aspx" TargetMode="External"/><Relationship Id="rId166" Type="http://schemas.openxmlformats.org/officeDocument/2006/relationships/hyperlink" Target="https://choice.live.com/AdvertisementChoice/" TargetMode="External"/><Relationship Id="rId182" Type="http://schemas.openxmlformats.org/officeDocument/2006/relationships/footer" Target="footer15.xml"/><Relationship Id="rId187" Type="http://schemas.openxmlformats.org/officeDocument/2006/relationships/hyperlink" Target="http://go.microsoft.com/?linkid=9710837"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footer" Target="footer3.xml"/><Relationship Id="rId119" Type="http://schemas.openxmlformats.org/officeDocument/2006/relationships/footer" Target="footer5.xm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www.explore.ms" TargetMode="External"/><Relationship Id="rId135" Type="http://schemas.openxmlformats.org/officeDocument/2006/relationships/hyperlink" Target="https://mbs.microsoft.com/partnersource/partneressentials/pllp" TargetMode="External"/><Relationship Id="rId151" Type="http://schemas.openxmlformats.org/officeDocument/2006/relationships/hyperlink" Target="mailto:joe@smith.com" TargetMode="External"/><Relationship Id="rId156" Type="http://schemas.openxmlformats.org/officeDocument/2006/relationships/hyperlink" Target="http://www.microsoft.com/dynamics/en/us/products/gp-availability.aspx" TargetMode="External"/><Relationship Id="rId177" Type="http://schemas.openxmlformats.org/officeDocument/2006/relationships/hyperlink" Target="http://go.microsoft.com/fwlink/?LinkId=286955" TargetMode="External"/><Relationship Id="rId172" Type="http://schemas.openxmlformats.org/officeDocument/2006/relationships/hyperlink" Target="http://go.microsoft.com/fwlink/?LinkId=247624" TargetMode="External"/><Relationship Id="rId193" Type="http://schemas.openxmlformats.org/officeDocument/2006/relationships/hyperlink" Target="https://www.yammer.com/about/privacy/"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eader" Target="header2.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customXml" Target="../customXml/item97.xml"/><Relationship Id="rId104" Type="http://schemas.openxmlformats.org/officeDocument/2006/relationships/image" Target="media/image1.png"/><Relationship Id="rId120" Type="http://schemas.openxmlformats.org/officeDocument/2006/relationships/hyperlink" Target="http://www.microsoft.com/licensing" TargetMode="External"/><Relationship Id="rId125" Type="http://schemas.openxmlformats.org/officeDocument/2006/relationships/hyperlink" Target="http://go.microsoft.com/fwlink/?LinkId=286955" TargetMode="External"/><Relationship Id="rId141" Type="http://schemas.openxmlformats.org/officeDocument/2006/relationships/hyperlink" Target="http://go.microsoft.com/fwlink/?linkid=39157" TargetMode="External"/><Relationship Id="rId146" Type="http://schemas.openxmlformats.org/officeDocument/2006/relationships/hyperlink" Target="http://go.microsoft.com/fwlink/?LinkID=229882" TargetMode="External"/><Relationship Id="rId167" Type="http://schemas.openxmlformats.org/officeDocument/2006/relationships/hyperlink" Target="http://go.microsoft.com/fwlink/?LinkId=286955" TargetMode="External"/><Relationship Id="rId188" Type="http://schemas.openxmlformats.org/officeDocument/2006/relationships/hyperlink" Target="http://go.microsoft.com/fwlink/?LinkID=248686"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s://mbs.microsoft.com/partnersource/partneressentials/pllp" TargetMode="External"/><Relationship Id="rId183" Type="http://schemas.openxmlformats.org/officeDocument/2006/relationships/hyperlink" Target="http://go.microsoft.com/fwlink/?LinkID=223678" TargetMode="Externa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3.xml"/><Relationship Id="rId115" Type="http://schemas.openxmlformats.org/officeDocument/2006/relationships/header" Target="header6.xml"/><Relationship Id="rId131" Type="http://schemas.openxmlformats.org/officeDocument/2006/relationships/hyperlink" Target="http://www.microsoft.com/dynamics/en/us/products/gp-availability.aspx" TargetMode="External"/><Relationship Id="rId136" Type="http://schemas.openxmlformats.org/officeDocument/2006/relationships/hyperlink" Target="http://www.explore.ms" TargetMode="External"/><Relationship Id="rId157" Type="http://schemas.openxmlformats.org/officeDocument/2006/relationships/hyperlink" Target="https://mbs.microsoft.com/partnersource/partneressentials/pllp" TargetMode="External"/><Relationship Id="rId178" Type="http://schemas.openxmlformats.org/officeDocument/2006/relationships/hyperlink" Target="https://choice.live.com/AdvertisementChoice/"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www.microsoft.com/en-us/dynamics/erp-explore-ax-capabilities.aspx" TargetMode="External"/><Relationship Id="rId173" Type="http://schemas.openxmlformats.org/officeDocument/2006/relationships/hyperlink" Target="http://go.microsoft.com/fwlink/?LinkId=286955" TargetMode="External"/><Relationship Id="rId194" Type="http://schemas.openxmlformats.org/officeDocument/2006/relationships/footer" Target="footer17.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settings" Target="settings.xml"/><Relationship Id="rId105" Type="http://schemas.openxmlformats.org/officeDocument/2006/relationships/image" Target="media/image2.png"/><Relationship Id="rId126" Type="http://schemas.openxmlformats.org/officeDocument/2006/relationships/footer" Target="footer6.xml"/><Relationship Id="rId147" Type="http://schemas.openxmlformats.org/officeDocument/2006/relationships/footer" Target="footer10.xml"/><Relationship Id="rId168" Type="http://schemas.openxmlformats.org/officeDocument/2006/relationships/hyperlink" Target="http://go.microsoft.com/fwlink/?LinkId=286955"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numbering" Target="numbering.xml"/><Relationship Id="rId121" Type="http://schemas.openxmlformats.org/officeDocument/2006/relationships/hyperlink" Target="http://www.microsoft.com/licensing/existing-customers/product-activation.aspx" TargetMode="External"/><Relationship Id="rId142" Type="http://schemas.openxmlformats.org/officeDocument/2006/relationships/hyperlink" Target="http://go.microsoft.com/fwlink/?linkid=96551" TargetMode="External"/><Relationship Id="rId163" Type="http://schemas.openxmlformats.org/officeDocument/2006/relationships/hyperlink" Target="http://go.microsoft.com/fwlink/?LinkId=286955" TargetMode="External"/><Relationship Id="rId184" Type="http://schemas.openxmlformats.org/officeDocument/2006/relationships/hyperlink" Target="http://go.microsoft.com/fwlink/?LinkId=290987" TargetMode="External"/><Relationship Id="rId189" Type="http://schemas.openxmlformats.org/officeDocument/2006/relationships/hyperlink" Target="http://go.microsoft.com/fwlink/?LinkId=286720" TargetMode="Externa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footer" Target="footer4.xml"/><Relationship Id="rId137" Type="http://schemas.openxmlformats.org/officeDocument/2006/relationships/hyperlink" Target="http://www.microsoft.com/dynamics/en/us/products/sl-availability.aspx" TargetMode="External"/><Relationship Id="rId158" Type="http://schemas.openxmlformats.org/officeDocument/2006/relationships/hyperlink" Target="http://go.microsoft.com/fwlink/?LinkId=266708"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footer" Target="footer2.xml"/><Relationship Id="rId132" Type="http://schemas.openxmlformats.org/officeDocument/2006/relationships/hyperlink" Target="https://mbs.microsoft.com/partnersource/partneressentials/pllp" TargetMode="External"/><Relationship Id="rId153" Type="http://schemas.openxmlformats.org/officeDocument/2006/relationships/hyperlink" Target="https://mbs.microsoft.com/partnersource/partneressentials/pllp" TargetMode="External"/><Relationship Id="rId174" Type="http://schemas.openxmlformats.org/officeDocument/2006/relationships/hyperlink" Target="https://choice.live.com/AdvertisementChoice/" TargetMode="External"/><Relationship Id="rId179" Type="http://schemas.openxmlformats.org/officeDocument/2006/relationships/footer" Target="footer12.xml"/><Relationship Id="rId195" Type="http://schemas.openxmlformats.org/officeDocument/2006/relationships/footer" Target="footer18.xml"/><Relationship Id="rId190" Type="http://schemas.openxmlformats.org/officeDocument/2006/relationships/hyperlink" Target="http://microsoft.com/licensing/contracts"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header" Target="header1.xml"/><Relationship Id="rId127" Type="http://schemas.openxmlformats.org/officeDocument/2006/relationships/footer" Target="footer7.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styles" Target="styles.xml"/><Relationship Id="rId101" Type="http://schemas.openxmlformats.org/officeDocument/2006/relationships/webSettings" Target="webSettings.xml"/><Relationship Id="rId122" Type="http://schemas.openxmlformats.org/officeDocument/2006/relationships/hyperlink" Target="http://go.microsoft.com/fwlink/?LinkID=66406" TargetMode="External"/><Relationship Id="rId143" Type="http://schemas.openxmlformats.org/officeDocument/2006/relationships/hyperlink" Target="http://go.microsoft.com/fwlink/?linkid=96552" TargetMode="External"/><Relationship Id="rId148" Type="http://schemas.openxmlformats.org/officeDocument/2006/relationships/footer" Target="footer11.xml"/><Relationship Id="rId164" Type="http://schemas.openxmlformats.org/officeDocument/2006/relationships/hyperlink" Target="http://go.microsoft.com/fwlink/?LinkId=286955" TargetMode="External"/><Relationship Id="rId169" Type="http://schemas.openxmlformats.org/officeDocument/2006/relationships/hyperlink" Target="http://go.microsoft.com/fwlink/?LinkId=286955" TargetMode="External"/><Relationship Id="rId185" Type="http://schemas.openxmlformats.org/officeDocument/2006/relationships/hyperlink" Target="http://technet.microsoft.com/en-us/windowsserver/default.aspx" TargetMode="Externa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footer" Target="footer13.xml"/><Relationship Id="rId26" Type="http://schemas.openxmlformats.org/officeDocument/2006/relationships/customXml" Target="../customXml/item26.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_rels/item95.xml.rels><?xml version="1.0" encoding="UTF-8" standalone="yes"?>
<Relationships xmlns="http://schemas.openxmlformats.org/package/2006/relationships"><Relationship Id="rId1" Type="http://schemas.openxmlformats.org/officeDocument/2006/relationships/customXmlProps" Target="itemProps95.xml"/></Relationships>
</file>

<file path=customXml/_rels/item96.xml.rels><?xml version="1.0" encoding="UTF-8" standalone="yes"?>
<Relationships xmlns="http://schemas.openxmlformats.org/package/2006/relationships"><Relationship Id="rId1" Type="http://schemas.openxmlformats.org/officeDocument/2006/relationships/customXmlProps" Target="itemProps96.xml"/></Relationships>
</file>

<file path=customXml/_rels/item97.xml.rels><?xml version="1.0" encoding="UTF-8" standalone="yes"?>
<Relationships xmlns="http://schemas.openxmlformats.org/package/2006/relationships"><Relationship Id="rId1" Type="http://schemas.openxmlformats.org/officeDocument/2006/relationships/customXmlProps" Target="itemProps97.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p:properties xmlns:p="http://schemas.microsoft.com/office/2006/metadata/properties" xmlns:xsi="http://www.w3.org/2001/XMLSchema-instance" xmlns:pc="http://schemas.microsoft.com/office/infopath/2007/PartnerControls">
  <documentManagement/>
</p:properties>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mso-contentType ?>
<FormTemplates xmlns="http://schemas.microsoft.com/sharepoint/v3/contenttype/forms">
  <Display>DocumentLibraryForm</Display>
  <Edit>DocumentLibraryForm</Edit>
  <New>DocumentLibraryForm</New>
</FormTemplates>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ct:contentTypeSchema xmlns:ct="http://schemas.microsoft.com/office/2006/metadata/contentType" xmlns:ma="http://schemas.microsoft.com/office/2006/metadata/properties/metaAttributes" ct:_="" ma:_="" ma:contentTypeName="Document" ma:contentTypeID="0x010100FB4F0E24EB09774B8A49570B472D2EAA" ma:contentTypeVersion="0" ma:contentTypeDescription="Create a new document." ma:contentTypeScope="" ma:versionID="cafabd602feeb8d6528ef4f4eba794b7">
  <xsd:schema xmlns:xsd="http://www.w3.org/2001/XMLSchema" xmlns:xs="http://www.w3.org/2001/XMLSchema" xmlns:p="http://schemas.microsoft.com/office/2006/metadata/properties" targetNamespace="http://schemas.microsoft.com/office/2006/metadata/properties" ma:root="true" ma:fieldsID="c11f0c43ea2baea12f64000a7c98585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95.xml><?xml version="1.0" encoding="utf-8"?>
<b:Sources xmlns:b="http://schemas.openxmlformats.org/officeDocument/2006/bibliography" xmlns="http://schemas.openxmlformats.org/officeDocument/2006/bibliography" SelectedStyle="\APA.XSL" StyleName="APA"/>
</file>

<file path=customXml/item96.xml><?xml version="1.0" encoding="utf-8"?>
<b:Sources xmlns:b="http://schemas.openxmlformats.org/officeDocument/2006/bibliography" xmlns="http://schemas.openxmlformats.org/officeDocument/2006/bibliography" SelectedStyle="\APA.XSL" StyleName="APA"/>
</file>

<file path=customXml/item97.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9A7A8943-6BB3-4CE6-AE29-6BC463769001}">
  <ds:schemaRefs>
    <ds:schemaRef ds:uri="http://schemas.openxmlformats.org/officeDocument/2006/bibliography"/>
  </ds:schemaRefs>
</ds:datastoreItem>
</file>

<file path=customXml/itemProps10.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11.xml><?xml version="1.0" encoding="utf-8"?>
<ds:datastoreItem xmlns:ds="http://schemas.openxmlformats.org/officeDocument/2006/customXml" ds:itemID="{09F11C35-BDCD-40B0-965B-63F1AE5F69BF}">
  <ds:schemaRefs>
    <ds:schemaRef ds:uri="http://schemas.openxmlformats.org/officeDocument/2006/bibliography"/>
  </ds:schemaRefs>
</ds:datastoreItem>
</file>

<file path=customXml/itemProps12.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13.xml><?xml version="1.0" encoding="utf-8"?>
<ds:datastoreItem xmlns:ds="http://schemas.openxmlformats.org/officeDocument/2006/customXml" ds:itemID="{D0736041-54EB-461C-9EA4-806FA896D587}">
  <ds:schemaRefs>
    <ds:schemaRef ds:uri="http://schemas.openxmlformats.org/officeDocument/2006/bibliography"/>
  </ds:schemaRefs>
</ds:datastoreItem>
</file>

<file path=customXml/itemProps14.xml><?xml version="1.0" encoding="utf-8"?>
<ds:datastoreItem xmlns:ds="http://schemas.openxmlformats.org/officeDocument/2006/customXml" ds:itemID="{B039DEB6-AEA6-4E3A-B79D-5A4F63E2735F}">
  <ds:schemaRefs>
    <ds:schemaRef ds:uri="http://schemas.openxmlformats.org/officeDocument/2006/bibliography"/>
  </ds:schemaRefs>
</ds:datastoreItem>
</file>

<file path=customXml/itemProps15.xml><?xml version="1.0" encoding="utf-8"?>
<ds:datastoreItem xmlns:ds="http://schemas.openxmlformats.org/officeDocument/2006/customXml" ds:itemID="{7FF8989A-842B-4A32-9CB6-73E7F72ECAF9}">
  <ds:schemaRefs>
    <ds:schemaRef ds:uri="http://schemas.openxmlformats.org/officeDocument/2006/bibliography"/>
  </ds:schemaRefs>
</ds:datastoreItem>
</file>

<file path=customXml/itemProps16.xml><?xml version="1.0" encoding="utf-8"?>
<ds:datastoreItem xmlns:ds="http://schemas.openxmlformats.org/officeDocument/2006/customXml" ds:itemID="{66CEE32D-754F-4B13-8502-BF7DC81C0431}">
  <ds:schemaRefs>
    <ds:schemaRef ds:uri="http://schemas.openxmlformats.org/officeDocument/2006/bibliography"/>
  </ds:schemaRefs>
</ds:datastoreItem>
</file>

<file path=customXml/itemProps17.xml><?xml version="1.0" encoding="utf-8"?>
<ds:datastoreItem xmlns:ds="http://schemas.openxmlformats.org/officeDocument/2006/customXml" ds:itemID="{91382C5B-F2D7-4521-87FA-28C366190A00}">
  <ds:schemaRefs>
    <ds:schemaRef ds:uri="http://schemas.openxmlformats.org/officeDocument/2006/bibliography"/>
  </ds:schemaRefs>
</ds:datastoreItem>
</file>

<file path=customXml/itemProps18.xml><?xml version="1.0" encoding="utf-8"?>
<ds:datastoreItem xmlns:ds="http://schemas.openxmlformats.org/officeDocument/2006/customXml" ds:itemID="{DDD181AA-7719-4041-96A5-C498BCEB310B}">
  <ds:schemaRefs>
    <ds:schemaRef ds:uri="http://schemas.openxmlformats.org/officeDocument/2006/bibliography"/>
  </ds:schemaRefs>
</ds:datastoreItem>
</file>

<file path=customXml/itemProps19.xml><?xml version="1.0" encoding="utf-8"?>
<ds:datastoreItem xmlns:ds="http://schemas.openxmlformats.org/officeDocument/2006/customXml" ds:itemID="{536223BD-304F-49AD-A5B0-ECD417CB10B8}">
  <ds:schemaRefs>
    <ds:schemaRef ds:uri="http://schemas.openxmlformats.org/officeDocument/2006/bibliography"/>
  </ds:schemaRefs>
</ds:datastoreItem>
</file>

<file path=customXml/itemProps2.xml><?xml version="1.0" encoding="utf-8"?>
<ds:datastoreItem xmlns:ds="http://schemas.openxmlformats.org/officeDocument/2006/customXml" ds:itemID="{4E70D823-F82B-425E-A372-7FFFC71D22D0}">
  <ds:schemaRefs>
    <ds:schemaRef ds:uri="http://schemas.openxmlformats.org/officeDocument/2006/bibliography"/>
  </ds:schemaRefs>
</ds:datastoreItem>
</file>

<file path=customXml/itemProps20.xml><?xml version="1.0" encoding="utf-8"?>
<ds:datastoreItem xmlns:ds="http://schemas.openxmlformats.org/officeDocument/2006/customXml" ds:itemID="{B64674A7-E7E6-41FD-B54A-51E99D7815D1}">
  <ds:schemaRefs>
    <ds:schemaRef ds:uri="http://schemas.openxmlformats.org/officeDocument/2006/bibliography"/>
  </ds:schemaRefs>
</ds:datastoreItem>
</file>

<file path=customXml/itemProps21.xml><?xml version="1.0" encoding="utf-8"?>
<ds:datastoreItem xmlns:ds="http://schemas.openxmlformats.org/officeDocument/2006/customXml" ds:itemID="{85038506-0DEF-4B1F-9833-69EE7694CABE}">
  <ds:schemaRefs>
    <ds:schemaRef ds:uri="http://schemas.openxmlformats.org/officeDocument/2006/bibliography"/>
  </ds:schemaRefs>
</ds:datastoreItem>
</file>

<file path=customXml/itemProps22.xml><?xml version="1.0" encoding="utf-8"?>
<ds:datastoreItem xmlns:ds="http://schemas.openxmlformats.org/officeDocument/2006/customXml" ds:itemID="{B45B1FD2-C58B-4C4E-96E1-0AA0FD3B9EAF}">
  <ds:schemaRefs>
    <ds:schemaRef ds:uri="http://schemas.openxmlformats.org/officeDocument/2006/bibliography"/>
  </ds:schemaRefs>
</ds:datastoreItem>
</file>

<file path=customXml/itemProps23.xml><?xml version="1.0" encoding="utf-8"?>
<ds:datastoreItem xmlns:ds="http://schemas.openxmlformats.org/officeDocument/2006/customXml" ds:itemID="{521CDDF0-202A-4051-8BD9-CEC676E2AB00}">
  <ds:schemaRefs>
    <ds:schemaRef ds:uri="http://schemas.openxmlformats.org/officeDocument/2006/bibliography"/>
  </ds:schemaRefs>
</ds:datastoreItem>
</file>

<file path=customXml/itemProps24.xml><?xml version="1.0" encoding="utf-8"?>
<ds:datastoreItem xmlns:ds="http://schemas.openxmlformats.org/officeDocument/2006/customXml" ds:itemID="{829466A8-EB52-4A67-8B58-E95F021C0586}">
  <ds:schemaRefs>
    <ds:schemaRef ds:uri="http://schemas.openxmlformats.org/officeDocument/2006/bibliography"/>
  </ds:schemaRefs>
</ds:datastoreItem>
</file>

<file path=customXml/itemProps25.xml><?xml version="1.0" encoding="utf-8"?>
<ds:datastoreItem xmlns:ds="http://schemas.openxmlformats.org/officeDocument/2006/customXml" ds:itemID="{3033EBA9-822F-44A3-9034-949599945D13}">
  <ds:schemaRefs>
    <ds:schemaRef ds:uri="http://schemas.openxmlformats.org/officeDocument/2006/bibliography"/>
  </ds:schemaRefs>
</ds:datastoreItem>
</file>

<file path=customXml/itemProps26.xml><?xml version="1.0" encoding="utf-8"?>
<ds:datastoreItem xmlns:ds="http://schemas.openxmlformats.org/officeDocument/2006/customXml" ds:itemID="{9C97625A-A6E8-44D2-A4F1-DA664F1A07FE}">
  <ds:schemaRefs>
    <ds:schemaRef ds:uri="http://schemas.openxmlformats.org/officeDocument/2006/bibliography"/>
  </ds:schemaRefs>
</ds:datastoreItem>
</file>

<file path=customXml/itemProps27.xml><?xml version="1.0" encoding="utf-8"?>
<ds:datastoreItem xmlns:ds="http://schemas.openxmlformats.org/officeDocument/2006/customXml" ds:itemID="{363EAD1D-6AAE-4D92-A33E-AB054FCEDE05}">
  <ds:schemaRefs>
    <ds:schemaRef ds:uri="http://schemas.openxmlformats.org/officeDocument/2006/bibliography"/>
  </ds:schemaRefs>
</ds:datastoreItem>
</file>

<file path=customXml/itemProps28.xml><?xml version="1.0" encoding="utf-8"?>
<ds:datastoreItem xmlns:ds="http://schemas.openxmlformats.org/officeDocument/2006/customXml" ds:itemID="{D1F67A0E-4F10-4503-8FF9-FDD810BDEF06}">
  <ds:schemaRefs>
    <ds:schemaRef ds:uri="http://schemas.openxmlformats.org/officeDocument/2006/bibliography"/>
  </ds:schemaRefs>
</ds:datastoreItem>
</file>

<file path=customXml/itemProps29.xml><?xml version="1.0" encoding="utf-8"?>
<ds:datastoreItem xmlns:ds="http://schemas.openxmlformats.org/officeDocument/2006/customXml" ds:itemID="{350A08A4-D924-47F6-8F88-75E9427C32C2}">
  <ds:schemaRefs>
    <ds:schemaRef ds:uri="http://schemas.openxmlformats.org/officeDocument/2006/bibliography"/>
  </ds:schemaRefs>
</ds:datastoreItem>
</file>

<file path=customXml/itemProps3.xml><?xml version="1.0" encoding="utf-8"?>
<ds:datastoreItem xmlns:ds="http://schemas.openxmlformats.org/officeDocument/2006/customXml" ds:itemID="{C8240FC5-1363-4534-A5B7-27FE4E16630D}">
  <ds:schemaRefs>
    <ds:schemaRef ds:uri="http://schemas.openxmlformats.org/officeDocument/2006/bibliography"/>
  </ds:schemaRefs>
</ds:datastoreItem>
</file>

<file path=customXml/itemProps30.xml><?xml version="1.0" encoding="utf-8"?>
<ds:datastoreItem xmlns:ds="http://schemas.openxmlformats.org/officeDocument/2006/customXml" ds:itemID="{8650FFCF-997E-40AA-8192-19F3216B9622}">
  <ds:schemaRefs>
    <ds:schemaRef ds:uri="http://schemas.openxmlformats.org/officeDocument/2006/bibliography"/>
  </ds:schemaRefs>
</ds:datastoreItem>
</file>

<file path=customXml/itemProps31.xml><?xml version="1.0" encoding="utf-8"?>
<ds:datastoreItem xmlns:ds="http://schemas.openxmlformats.org/officeDocument/2006/customXml" ds:itemID="{117108EB-CD50-427D-A005-972BB6C128C2}">
  <ds:schemaRefs>
    <ds:schemaRef ds:uri="http://schemas.openxmlformats.org/officeDocument/2006/bibliography"/>
  </ds:schemaRefs>
</ds:datastoreItem>
</file>

<file path=customXml/itemProps32.xml><?xml version="1.0" encoding="utf-8"?>
<ds:datastoreItem xmlns:ds="http://schemas.openxmlformats.org/officeDocument/2006/customXml" ds:itemID="{17E159D1-5D4E-4D00-8A42-ECB7764633FF}">
  <ds:schemaRefs>
    <ds:schemaRef ds:uri="http://schemas.openxmlformats.org/officeDocument/2006/bibliography"/>
  </ds:schemaRefs>
</ds:datastoreItem>
</file>

<file path=customXml/itemProps33.xml><?xml version="1.0" encoding="utf-8"?>
<ds:datastoreItem xmlns:ds="http://schemas.openxmlformats.org/officeDocument/2006/customXml" ds:itemID="{D899E3A3-3268-4438-ACA8-301681BC0D57}">
  <ds:schemaRefs>
    <ds:schemaRef ds:uri="http://schemas.openxmlformats.org/officeDocument/2006/bibliography"/>
  </ds:schemaRefs>
</ds:datastoreItem>
</file>

<file path=customXml/itemProps34.xml><?xml version="1.0" encoding="utf-8"?>
<ds:datastoreItem xmlns:ds="http://schemas.openxmlformats.org/officeDocument/2006/customXml" ds:itemID="{F66D9410-CF47-467A-BF10-1C736BCF6E54}">
  <ds:schemaRefs>
    <ds:schemaRef ds:uri="http://schemas.openxmlformats.org/officeDocument/2006/bibliography"/>
  </ds:schemaRefs>
</ds:datastoreItem>
</file>

<file path=customXml/itemProps35.xml><?xml version="1.0" encoding="utf-8"?>
<ds:datastoreItem xmlns:ds="http://schemas.openxmlformats.org/officeDocument/2006/customXml" ds:itemID="{65019308-C0D3-4E03-85FE-E601160603DB}">
  <ds:schemaRefs>
    <ds:schemaRef ds:uri="http://schemas.openxmlformats.org/officeDocument/2006/bibliography"/>
  </ds:schemaRefs>
</ds:datastoreItem>
</file>

<file path=customXml/itemProps36.xml><?xml version="1.0" encoding="utf-8"?>
<ds:datastoreItem xmlns:ds="http://schemas.openxmlformats.org/officeDocument/2006/customXml" ds:itemID="{C64204FD-61B2-4C1F-8910-8D8B5588FB71}">
  <ds:schemaRefs>
    <ds:schemaRef ds:uri="http://schemas.openxmlformats.org/officeDocument/2006/bibliography"/>
  </ds:schemaRefs>
</ds:datastoreItem>
</file>

<file path=customXml/itemProps37.xml><?xml version="1.0" encoding="utf-8"?>
<ds:datastoreItem xmlns:ds="http://schemas.openxmlformats.org/officeDocument/2006/customXml" ds:itemID="{2B075950-7D76-4C1B-8EE7-F8ED4AFB3E28}">
  <ds:schemaRefs>
    <ds:schemaRef ds:uri="http://schemas.openxmlformats.org/officeDocument/2006/bibliography"/>
  </ds:schemaRefs>
</ds:datastoreItem>
</file>

<file path=customXml/itemProps38.xml><?xml version="1.0" encoding="utf-8"?>
<ds:datastoreItem xmlns:ds="http://schemas.openxmlformats.org/officeDocument/2006/customXml" ds:itemID="{FE810AAA-1D6F-4652-B574-01EB68D589F1}">
  <ds:schemaRefs>
    <ds:schemaRef ds:uri="http://schemas.openxmlformats.org/officeDocument/2006/bibliography"/>
  </ds:schemaRefs>
</ds:datastoreItem>
</file>

<file path=customXml/itemProps39.xml><?xml version="1.0" encoding="utf-8"?>
<ds:datastoreItem xmlns:ds="http://schemas.openxmlformats.org/officeDocument/2006/customXml" ds:itemID="{6BB2F1F4-E7DD-4900-B1C9-C8B2334AE58A}">
  <ds:schemaRefs>
    <ds:schemaRef ds:uri="http://schemas.openxmlformats.org/officeDocument/2006/bibliography"/>
  </ds:schemaRefs>
</ds:datastoreItem>
</file>

<file path=customXml/itemProps4.xml><?xml version="1.0" encoding="utf-8"?>
<ds:datastoreItem xmlns:ds="http://schemas.openxmlformats.org/officeDocument/2006/customXml" ds:itemID="{EF77BDC7-1691-4C8C-A8BD-A38C52BA521B}">
  <ds:schemaRefs>
    <ds:schemaRef ds:uri="http://schemas.openxmlformats.org/officeDocument/2006/bibliography"/>
  </ds:schemaRefs>
</ds:datastoreItem>
</file>

<file path=customXml/itemProps40.xml><?xml version="1.0" encoding="utf-8"?>
<ds:datastoreItem xmlns:ds="http://schemas.openxmlformats.org/officeDocument/2006/customXml" ds:itemID="{0B9022E2-51B8-4DD4-9E9D-CEB5ABCA34D3}">
  <ds:schemaRefs>
    <ds:schemaRef ds:uri="http://schemas.openxmlformats.org/officeDocument/2006/bibliography"/>
  </ds:schemaRefs>
</ds:datastoreItem>
</file>

<file path=customXml/itemProps41.xml><?xml version="1.0" encoding="utf-8"?>
<ds:datastoreItem xmlns:ds="http://schemas.openxmlformats.org/officeDocument/2006/customXml" ds:itemID="{D1848995-1FEE-4EBB-AF52-F133A997D03C}">
  <ds:schemaRefs>
    <ds:schemaRef ds:uri="http://schemas.openxmlformats.org/officeDocument/2006/bibliography"/>
  </ds:schemaRefs>
</ds:datastoreItem>
</file>

<file path=customXml/itemProps42.xml><?xml version="1.0" encoding="utf-8"?>
<ds:datastoreItem xmlns:ds="http://schemas.openxmlformats.org/officeDocument/2006/customXml" ds:itemID="{6B48CCCA-06A6-4CEB-9FCF-219E6D71CB36}">
  <ds:schemaRefs>
    <ds:schemaRef ds:uri="http://schemas.openxmlformats.org/officeDocument/2006/bibliography"/>
  </ds:schemaRefs>
</ds:datastoreItem>
</file>

<file path=customXml/itemProps43.xml><?xml version="1.0" encoding="utf-8"?>
<ds:datastoreItem xmlns:ds="http://schemas.openxmlformats.org/officeDocument/2006/customXml" ds:itemID="{5293A39D-71DB-4B80-8D4A-95A9A80E93C6}">
  <ds:schemaRefs>
    <ds:schemaRef ds:uri="http://schemas.openxmlformats.org/officeDocument/2006/bibliography"/>
  </ds:schemaRefs>
</ds:datastoreItem>
</file>

<file path=customXml/itemProps44.xml><?xml version="1.0" encoding="utf-8"?>
<ds:datastoreItem xmlns:ds="http://schemas.openxmlformats.org/officeDocument/2006/customXml" ds:itemID="{D1E873BE-D615-4527-94A2-CFD4000964A6}">
  <ds:schemaRefs>
    <ds:schemaRef ds:uri="http://schemas.openxmlformats.org/officeDocument/2006/bibliography"/>
  </ds:schemaRefs>
</ds:datastoreItem>
</file>

<file path=customXml/itemProps45.xml><?xml version="1.0" encoding="utf-8"?>
<ds:datastoreItem xmlns:ds="http://schemas.openxmlformats.org/officeDocument/2006/customXml" ds:itemID="{5A8791E6-AA4E-43DA-BC32-6CE2A1BBE3B1}">
  <ds:schemaRefs>
    <ds:schemaRef ds:uri="http://schemas.openxmlformats.org/officeDocument/2006/bibliography"/>
  </ds:schemaRefs>
</ds:datastoreItem>
</file>

<file path=customXml/itemProps46.xml><?xml version="1.0" encoding="utf-8"?>
<ds:datastoreItem xmlns:ds="http://schemas.openxmlformats.org/officeDocument/2006/customXml" ds:itemID="{CF9D5C59-3A81-4F63-A9C2-B0BC6EECF8F4}">
  <ds:schemaRefs>
    <ds:schemaRef ds:uri="http://schemas.openxmlformats.org/officeDocument/2006/bibliography"/>
  </ds:schemaRefs>
</ds:datastoreItem>
</file>

<file path=customXml/itemProps47.xml><?xml version="1.0" encoding="utf-8"?>
<ds:datastoreItem xmlns:ds="http://schemas.openxmlformats.org/officeDocument/2006/customXml" ds:itemID="{78D50971-2555-409F-9ABB-6730E6E347A1}">
  <ds:schemaRefs>
    <ds:schemaRef ds:uri="http://schemas.openxmlformats.org/officeDocument/2006/bibliography"/>
  </ds:schemaRefs>
</ds:datastoreItem>
</file>

<file path=customXml/itemProps48.xml><?xml version="1.0" encoding="utf-8"?>
<ds:datastoreItem xmlns:ds="http://schemas.openxmlformats.org/officeDocument/2006/customXml" ds:itemID="{E72489A6-B964-40C4-9281-2C8B51203ECA}">
  <ds:schemaRefs>
    <ds:schemaRef ds:uri="http://schemas.openxmlformats.org/officeDocument/2006/bibliography"/>
  </ds:schemaRefs>
</ds:datastoreItem>
</file>

<file path=customXml/itemProps49.xml><?xml version="1.0" encoding="utf-8"?>
<ds:datastoreItem xmlns:ds="http://schemas.openxmlformats.org/officeDocument/2006/customXml" ds:itemID="{AB1EA93C-6870-43B6-B406-ABEE47EC37F4}">
  <ds:schemaRefs>
    <ds:schemaRef ds:uri="http://schemas.openxmlformats.org/officeDocument/2006/bibliography"/>
  </ds:schemaRefs>
</ds:datastoreItem>
</file>

<file path=customXml/itemProps5.xml><?xml version="1.0" encoding="utf-8"?>
<ds:datastoreItem xmlns:ds="http://schemas.openxmlformats.org/officeDocument/2006/customXml" ds:itemID="{DE689EFF-F7C8-4A94-B7E0-54EA57A96FA1}">
  <ds:schemaRefs>
    <ds:schemaRef ds:uri="http://schemas.openxmlformats.org/officeDocument/2006/bibliography"/>
  </ds:schemaRefs>
</ds:datastoreItem>
</file>

<file path=customXml/itemProps50.xml><?xml version="1.0" encoding="utf-8"?>
<ds:datastoreItem xmlns:ds="http://schemas.openxmlformats.org/officeDocument/2006/customXml" ds:itemID="{13335164-B7F7-4561-BB1C-77FB2DA1FC40}">
  <ds:schemaRefs>
    <ds:schemaRef ds:uri="http://schemas.openxmlformats.org/officeDocument/2006/bibliography"/>
  </ds:schemaRefs>
</ds:datastoreItem>
</file>

<file path=customXml/itemProps51.xml><?xml version="1.0" encoding="utf-8"?>
<ds:datastoreItem xmlns:ds="http://schemas.openxmlformats.org/officeDocument/2006/customXml" ds:itemID="{E1C5613D-916B-47BF-9B70-C04E778DA1D3}">
  <ds:schemaRefs>
    <ds:schemaRef ds:uri="http://schemas.openxmlformats.org/officeDocument/2006/bibliography"/>
  </ds:schemaRefs>
</ds:datastoreItem>
</file>

<file path=customXml/itemProps52.xml><?xml version="1.0" encoding="utf-8"?>
<ds:datastoreItem xmlns:ds="http://schemas.openxmlformats.org/officeDocument/2006/customXml" ds:itemID="{2C5DA113-D8EF-41AF-BB30-7411DE8B9D37}">
  <ds:schemaRefs>
    <ds:schemaRef ds:uri="http://schemas.openxmlformats.org/officeDocument/2006/bibliography"/>
  </ds:schemaRefs>
</ds:datastoreItem>
</file>

<file path=customXml/itemProps53.xml><?xml version="1.0" encoding="utf-8"?>
<ds:datastoreItem xmlns:ds="http://schemas.openxmlformats.org/officeDocument/2006/customXml" ds:itemID="{FF13AAA4-637B-4469-A299-425324635FF1}">
  <ds:schemaRefs>
    <ds:schemaRef ds:uri="http://schemas.openxmlformats.org/officeDocument/2006/bibliography"/>
  </ds:schemaRefs>
</ds:datastoreItem>
</file>

<file path=customXml/itemProps54.xml><?xml version="1.0" encoding="utf-8"?>
<ds:datastoreItem xmlns:ds="http://schemas.openxmlformats.org/officeDocument/2006/customXml" ds:itemID="{FA081AC1-9AA9-4A8E-AD72-3B8795235A6E}">
  <ds:schemaRefs>
    <ds:schemaRef ds:uri="http://schemas.openxmlformats.org/officeDocument/2006/bibliography"/>
  </ds:schemaRefs>
</ds:datastoreItem>
</file>

<file path=customXml/itemProps55.xml><?xml version="1.0" encoding="utf-8"?>
<ds:datastoreItem xmlns:ds="http://schemas.openxmlformats.org/officeDocument/2006/customXml" ds:itemID="{61A21C39-ECE4-4680-9B9B-B49DBA848199}">
  <ds:schemaRefs>
    <ds:schemaRef ds:uri="http://schemas.openxmlformats.org/officeDocument/2006/bibliography"/>
  </ds:schemaRefs>
</ds:datastoreItem>
</file>

<file path=customXml/itemProps56.xml><?xml version="1.0" encoding="utf-8"?>
<ds:datastoreItem xmlns:ds="http://schemas.openxmlformats.org/officeDocument/2006/customXml" ds:itemID="{BCBB8A1B-DA0F-4774-8CBD-9029C4AB048C}">
  <ds:schemaRefs>
    <ds:schemaRef ds:uri="http://schemas.openxmlformats.org/officeDocument/2006/bibliography"/>
  </ds:schemaRefs>
</ds:datastoreItem>
</file>

<file path=customXml/itemProps57.xml><?xml version="1.0" encoding="utf-8"?>
<ds:datastoreItem xmlns:ds="http://schemas.openxmlformats.org/officeDocument/2006/customXml" ds:itemID="{EDE383E2-F06E-41E0-98C0-2AA133307A2D}">
  <ds:schemaRefs>
    <ds:schemaRef ds:uri="http://schemas.openxmlformats.org/officeDocument/2006/bibliography"/>
  </ds:schemaRefs>
</ds:datastoreItem>
</file>

<file path=customXml/itemProps58.xml><?xml version="1.0" encoding="utf-8"?>
<ds:datastoreItem xmlns:ds="http://schemas.openxmlformats.org/officeDocument/2006/customXml" ds:itemID="{0E4397AD-569B-436F-8D5F-1FFCFEC7AC20}">
  <ds:schemaRefs>
    <ds:schemaRef ds:uri="http://schemas.openxmlformats.org/officeDocument/2006/bibliography"/>
  </ds:schemaRefs>
</ds:datastoreItem>
</file>

<file path=customXml/itemProps59.xml><?xml version="1.0" encoding="utf-8"?>
<ds:datastoreItem xmlns:ds="http://schemas.openxmlformats.org/officeDocument/2006/customXml" ds:itemID="{AD1BCE5C-4811-4A00-B448-A64AA86B943A}">
  <ds:schemaRefs>
    <ds:schemaRef ds:uri="http://schemas.openxmlformats.org/officeDocument/2006/bibliography"/>
  </ds:schemaRefs>
</ds:datastoreItem>
</file>

<file path=customXml/itemProps6.xml><?xml version="1.0" encoding="utf-8"?>
<ds:datastoreItem xmlns:ds="http://schemas.openxmlformats.org/officeDocument/2006/customXml" ds:itemID="{9F0DBB94-EBD5-4EC5-BADD-CC54226C70B9}">
  <ds:schemaRefs>
    <ds:schemaRef ds:uri="http://schemas.openxmlformats.org/officeDocument/2006/bibliography"/>
  </ds:schemaRefs>
</ds:datastoreItem>
</file>

<file path=customXml/itemProps60.xml><?xml version="1.0" encoding="utf-8"?>
<ds:datastoreItem xmlns:ds="http://schemas.openxmlformats.org/officeDocument/2006/customXml" ds:itemID="{673C2B4F-14D3-4CE6-AAD9-BC2EE7341748}">
  <ds:schemaRefs>
    <ds:schemaRef ds:uri="http://schemas.openxmlformats.org/officeDocument/2006/bibliography"/>
  </ds:schemaRefs>
</ds:datastoreItem>
</file>

<file path=customXml/itemProps61.xml><?xml version="1.0" encoding="utf-8"?>
<ds:datastoreItem xmlns:ds="http://schemas.openxmlformats.org/officeDocument/2006/customXml" ds:itemID="{05BF92C8-E3C9-4472-97AF-2D0B3BBB2995}">
  <ds:schemaRefs>
    <ds:schemaRef ds:uri="http://schemas.openxmlformats.org/officeDocument/2006/bibliography"/>
  </ds:schemaRefs>
</ds:datastoreItem>
</file>

<file path=customXml/itemProps62.xml><?xml version="1.0" encoding="utf-8"?>
<ds:datastoreItem xmlns:ds="http://schemas.openxmlformats.org/officeDocument/2006/customXml" ds:itemID="{ED386268-57C4-44BE-B25B-F69237779E08}">
  <ds:schemaRefs>
    <ds:schemaRef ds:uri="http://schemas.openxmlformats.org/officeDocument/2006/bibliography"/>
  </ds:schemaRefs>
</ds:datastoreItem>
</file>

<file path=customXml/itemProps63.xml><?xml version="1.0" encoding="utf-8"?>
<ds:datastoreItem xmlns:ds="http://schemas.openxmlformats.org/officeDocument/2006/customXml" ds:itemID="{C70498E6-1C86-4FE1-9F18-CAF6E9B5A66E}">
  <ds:schemaRefs>
    <ds:schemaRef ds:uri="http://schemas.openxmlformats.org/officeDocument/2006/bibliography"/>
  </ds:schemaRefs>
</ds:datastoreItem>
</file>

<file path=customXml/itemProps64.xml><?xml version="1.0" encoding="utf-8"?>
<ds:datastoreItem xmlns:ds="http://schemas.openxmlformats.org/officeDocument/2006/customXml" ds:itemID="{1CE79CFD-A387-44FC-A19B-527DEC1EDA73}">
  <ds:schemaRefs>
    <ds:schemaRef ds:uri="http://schemas.openxmlformats.org/officeDocument/2006/bibliography"/>
  </ds:schemaRefs>
</ds:datastoreItem>
</file>

<file path=customXml/itemProps65.xml><?xml version="1.0" encoding="utf-8"?>
<ds:datastoreItem xmlns:ds="http://schemas.openxmlformats.org/officeDocument/2006/customXml" ds:itemID="{E22FBF94-9F70-484B-938A-093582459CF3}">
  <ds:schemaRefs>
    <ds:schemaRef ds:uri="http://schemas.openxmlformats.org/officeDocument/2006/bibliography"/>
  </ds:schemaRefs>
</ds:datastoreItem>
</file>

<file path=customXml/itemProps66.xml><?xml version="1.0" encoding="utf-8"?>
<ds:datastoreItem xmlns:ds="http://schemas.openxmlformats.org/officeDocument/2006/customXml" ds:itemID="{65310AD2-66C7-4DEF-BE60-5460EEB389A0}">
  <ds:schemaRefs>
    <ds:schemaRef ds:uri="http://schemas.openxmlformats.org/officeDocument/2006/bibliography"/>
  </ds:schemaRefs>
</ds:datastoreItem>
</file>

<file path=customXml/itemProps67.xml><?xml version="1.0" encoding="utf-8"?>
<ds:datastoreItem xmlns:ds="http://schemas.openxmlformats.org/officeDocument/2006/customXml" ds:itemID="{E0FB4D6F-1748-44B3-A666-53BF550A3F19}">
  <ds:schemaRefs>
    <ds:schemaRef ds:uri="http://schemas.openxmlformats.org/officeDocument/2006/bibliography"/>
  </ds:schemaRefs>
</ds:datastoreItem>
</file>

<file path=customXml/itemProps68.xml><?xml version="1.0" encoding="utf-8"?>
<ds:datastoreItem xmlns:ds="http://schemas.openxmlformats.org/officeDocument/2006/customXml" ds:itemID="{7E0DA110-CC2E-4E0D-853E-449B986542A6}">
  <ds:schemaRefs>
    <ds:schemaRef ds:uri="http://schemas.openxmlformats.org/officeDocument/2006/bibliography"/>
  </ds:schemaRefs>
</ds:datastoreItem>
</file>

<file path=customXml/itemProps69.xml><?xml version="1.0" encoding="utf-8"?>
<ds:datastoreItem xmlns:ds="http://schemas.openxmlformats.org/officeDocument/2006/customXml" ds:itemID="{C24DD6D7-8984-4546-BB0D-7561F4F5D8CA}">
  <ds:schemaRefs>
    <ds:schemaRef ds:uri="http://schemas.openxmlformats.org/officeDocument/2006/bibliography"/>
  </ds:schemaRefs>
</ds:datastoreItem>
</file>

<file path=customXml/itemProps7.xml><?xml version="1.0" encoding="utf-8"?>
<ds:datastoreItem xmlns:ds="http://schemas.openxmlformats.org/officeDocument/2006/customXml" ds:itemID="{0A87FAEA-538C-496E-BE2E-C9FB5D160881}">
  <ds:schemaRefs>
    <ds:schemaRef ds:uri="http://schemas.openxmlformats.org/officeDocument/2006/bibliography"/>
  </ds:schemaRefs>
</ds:datastoreItem>
</file>

<file path=customXml/itemProps70.xml><?xml version="1.0" encoding="utf-8"?>
<ds:datastoreItem xmlns:ds="http://schemas.openxmlformats.org/officeDocument/2006/customXml" ds:itemID="{517C5D96-49DD-4EA7-A19E-115FFE8FFA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71.xml><?xml version="1.0" encoding="utf-8"?>
<ds:datastoreItem xmlns:ds="http://schemas.openxmlformats.org/officeDocument/2006/customXml" ds:itemID="{B2327978-5142-4F5D-ABDE-7ED3871380E1}">
  <ds:schemaRefs>
    <ds:schemaRef ds:uri="http://schemas.openxmlformats.org/officeDocument/2006/bibliography"/>
  </ds:schemaRefs>
</ds:datastoreItem>
</file>

<file path=customXml/itemProps72.xml><?xml version="1.0" encoding="utf-8"?>
<ds:datastoreItem xmlns:ds="http://schemas.openxmlformats.org/officeDocument/2006/customXml" ds:itemID="{84383622-B1C0-49D7-9B8D-DB1662679895}">
  <ds:schemaRefs>
    <ds:schemaRef ds:uri="http://schemas.openxmlformats.org/officeDocument/2006/bibliography"/>
  </ds:schemaRefs>
</ds:datastoreItem>
</file>

<file path=customXml/itemProps73.xml><?xml version="1.0" encoding="utf-8"?>
<ds:datastoreItem xmlns:ds="http://schemas.openxmlformats.org/officeDocument/2006/customXml" ds:itemID="{426B1993-6290-452D-B45A-3B7671A10B23}">
  <ds:schemaRefs>
    <ds:schemaRef ds:uri="http://schemas.openxmlformats.org/officeDocument/2006/bibliography"/>
  </ds:schemaRefs>
</ds:datastoreItem>
</file>

<file path=customXml/itemProps74.xml><?xml version="1.0" encoding="utf-8"?>
<ds:datastoreItem xmlns:ds="http://schemas.openxmlformats.org/officeDocument/2006/customXml" ds:itemID="{BD58743C-C6FF-4B7D-83B1-29D81E31B457}">
  <ds:schemaRefs>
    <ds:schemaRef ds:uri="http://schemas.openxmlformats.org/officeDocument/2006/bibliography"/>
  </ds:schemaRefs>
</ds:datastoreItem>
</file>

<file path=customXml/itemProps75.xml><?xml version="1.0" encoding="utf-8"?>
<ds:datastoreItem xmlns:ds="http://schemas.openxmlformats.org/officeDocument/2006/customXml" ds:itemID="{32654C72-C9DC-4796-80B0-5A6112D0902C}">
  <ds:schemaRefs>
    <ds:schemaRef ds:uri="http://schemas.openxmlformats.org/officeDocument/2006/bibliography"/>
  </ds:schemaRefs>
</ds:datastoreItem>
</file>

<file path=customXml/itemProps76.xml><?xml version="1.0" encoding="utf-8"?>
<ds:datastoreItem xmlns:ds="http://schemas.openxmlformats.org/officeDocument/2006/customXml" ds:itemID="{0CBAC9D6-ED23-4C53-96AA-BF3A9307FEF0}">
  <ds:schemaRefs>
    <ds:schemaRef ds:uri="http://schemas.openxmlformats.org/officeDocument/2006/bibliography"/>
  </ds:schemaRefs>
</ds:datastoreItem>
</file>

<file path=customXml/itemProps77.xml><?xml version="1.0" encoding="utf-8"?>
<ds:datastoreItem xmlns:ds="http://schemas.openxmlformats.org/officeDocument/2006/customXml" ds:itemID="{DFF8AB1E-0810-4977-90A9-A7F00C40E1B4}">
  <ds:schemaRefs>
    <ds:schemaRef ds:uri="http://schemas.openxmlformats.org/officeDocument/2006/bibliography"/>
  </ds:schemaRefs>
</ds:datastoreItem>
</file>

<file path=customXml/itemProps78.xml><?xml version="1.0" encoding="utf-8"?>
<ds:datastoreItem xmlns:ds="http://schemas.openxmlformats.org/officeDocument/2006/customXml" ds:itemID="{ACCB1FB7-DFCE-4349-A906-6174B18E367B}">
  <ds:schemaRefs>
    <ds:schemaRef ds:uri="http://schemas.openxmlformats.org/officeDocument/2006/bibliography"/>
  </ds:schemaRefs>
</ds:datastoreItem>
</file>

<file path=customXml/itemProps79.xml><?xml version="1.0" encoding="utf-8"?>
<ds:datastoreItem xmlns:ds="http://schemas.openxmlformats.org/officeDocument/2006/customXml" ds:itemID="{D9ED43DF-4A42-4015-888B-460E9CF65081}">
  <ds:schemaRefs>
    <ds:schemaRef ds:uri="http://schemas.openxmlformats.org/officeDocument/2006/bibliography"/>
  </ds:schemaRefs>
</ds:datastoreItem>
</file>

<file path=customXml/itemProps8.xml><?xml version="1.0" encoding="utf-8"?>
<ds:datastoreItem xmlns:ds="http://schemas.openxmlformats.org/officeDocument/2006/customXml" ds:itemID="{7C072A03-60CC-49BD-833C-AFC91756F07C}">
  <ds:schemaRefs>
    <ds:schemaRef ds:uri="http://schemas.openxmlformats.org/officeDocument/2006/bibliography"/>
  </ds:schemaRefs>
</ds:datastoreItem>
</file>

<file path=customXml/itemProps80.xml><?xml version="1.0" encoding="utf-8"?>
<ds:datastoreItem xmlns:ds="http://schemas.openxmlformats.org/officeDocument/2006/customXml" ds:itemID="{34E73B4A-201A-4705-BC90-BE43C362E32D}">
  <ds:schemaRefs>
    <ds:schemaRef ds:uri="http://schemas.openxmlformats.org/officeDocument/2006/bibliography"/>
  </ds:schemaRefs>
</ds:datastoreItem>
</file>

<file path=customXml/itemProps81.xml><?xml version="1.0" encoding="utf-8"?>
<ds:datastoreItem xmlns:ds="http://schemas.openxmlformats.org/officeDocument/2006/customXml" ds:itemID="{54F452DE-E8A2-4663-B650-38DE19F0283E}">
  <ds:schemaRefs>
    <ds:schemaRef ds:uri="http://schemas.openxmlformats.org/officeDocument/2006/bibliography"/>
  </ds:schemaRefs>
</ds:datastoreItem>
</file>

<file path=customXml/itemProps82.xml><?xml version="1.0" encoding="utf-8"?>
<ds:datastoreItem xmlns:ds="http://schemas.openxmlformats.org/officeDocument/2006/customXml" ds:itemID="{AC22BB0C-862A-4791-B0F2-B319115C8D64}">
  <ds:schemaRefs>
    <ds:schemaRef ds:uri="http://schemas.openxmlformats.org/officeDocument/2006/bibliography"/>
  </ds:schemaRefs>
</ds:datastoreItem>
</file>

<file path=customXml/itemProps83.xml><?xml version="1.0" encoding="utf-8"?>
<ds:datastoreItem xmlns:ds="http://schemas.openxmlformats.org/officeDocument/2006/customXml" ds:itemID="{820222C0-EA04-4800-B02C-2DBA528C7933}">
  <ds:schemaRefs>
    <ds:schemaRef ds:uri="http://schemas.openxmlformats.org/officeDocument/2006/bibliography"/>
  </ds:schemaRefs>
</ds:datastoreItem>
</file>

<file path=customXml/itemProps84.xml><?xml version="1.0" encoding="utf-8"?>
<ds:datastoreItem xmlns:ds="http://schemas.openxmlformats.org/officeDocument/2006/customXml" ds:itemID="{79B73C80-2D92-49D6-A59C-C9AFDA9B7C80}">
  <ds:schemaRefs>
    <ds:schemaRef ds:uri="http://schemas.openxmlformats.org/officeDocument/2006/bibliography"/>
  </ds:schemaRefs>
</ds:datastoreItem>
</file>

<file path=customXml/itemProps85.xml><?xml version="1.0" encoding="utf-8"?>
<ds:datastoreItem xmlns:ds="http://schemas.openxmlformats.org/officeDocument/2006/customXml" ds:itemID="{9627878B-4666-4EF0-BC20-04573E0BE090}">
  <ds:schemaRefs>
    <ds:schemaRef ds:uri="http://schemas.openxmlformats.org/officeDocument/2006/bibliography"/>
  </ds:schemaRefs>
</ds:datastoreItem>
</file>

<file path=customXml/itemProps86.xml><?xml version="1.0" encoding="utf-8"?>
<ds:datastoreItem xmlns:ds="http://schemas.openxmlformats.org/officeDocument/2006/customXml" ds:itemID="{F254B414-5663-4BF4-AD40-2D42A838B316}">
  <ds:schemaRefs>
    <ds:schemaRef ds:uri="http://schemas.openxmlformats.org/officeDocument/2006/bibliography"/>
  </ds:schemaRefs>
</ds:datastoreItem>
</file>

<file path=customXml/itemProps87.xml><?xml version="1.0" encoding="utf-8"?>
<ds:datastoreItem xmlns:ds="http://schemas.openxmlformats.org/officeDocument/2006/customXml" ds:itemID="{22984C17-A9DF-4A43-8B41-1A9CE3F8F4E6}">
  <ds:schemaRefs>
    <ds:schemaRef ds:uri="http://schemas.openxmlformats.org/officeDocument/2006/bibliography"/>
  </ds:schemaRefs>
</ds:datastoreItem>
</file>

<file path=customXml/itemProps88.xml><?xml version="1.0" encoding="utf-8"?>
<ds:datastoreItem xmlns:ds="http://schemas.openxmlformats.org/officeDocument/2006/customXml" ds:itemID="{AE826009-D033-4373-9CC8-91C20AC5E8EB}">
  <ds:schemaRefs>
    <ds:schemaRef ds:uri="http://schemas.openxmlformats.org/officeDocument/2006/bibliography"/>
  </ds:schemaRefs>
</ds:datastoreItem>
</file>

<file path=customXml/itemProps89.xml><?xml version="1.0" encoding="utf-8"?>
<ds:datastoreItem xmlns:ds="http://schemas.openxmlformats.org/officeDocument/2006/customXml" ds:itemID="{428CD34E-A2BE-4786-AE3C-5AB06C60744C}">
  <ds:schemaRefs>
    <ds:schemaRef ds:uri="http://schemas.openxmlformats.org/officeDocument/2006/bibliography"/>
  </ds:schemaRefs>
</ds:datastoreItem>
</file>

<file path=customXml/itemProps9.xml><?xml version="1.0" encoding="utf-8"?>
<ds:datastoreItem xmlns:ds="http://schemas.openxmlformats.org/officeDocument/2006/customXml" ds:itemID="{049E17F7-7B09-44B2-9194-877BDEBAF2B4}">
  <ds:schemaRefs>
    <ds:schemaRef ds:uri="http://schemas.openxmlformats.org/officeDocument/2006/bibliography"/>
  </ds:schemaRefs>
</ds:datastoreItem>
</file>

<file path=customXml/itemProps90.xml><?xml version="1.0" encoding="utf-8"?>
<ds:datastoreItem xmlns:ds="http://schemas.openxmlformats.org/officeDocument/2006/customXml" ds:itemID="{9134E288-E823-457D-8307-1D369B44A0BD}">
  <ds:schemaRefs>
    <ds:schemaRef ds:uri="http://schemas.openxmlformats.org/officeDocument/2006/bibliography"/>
  </ds:schemaRefs>
</ds:datastoreItem>
</file>

<file path=customXml/itemProps91.xml><?xml version="1.0" encoding="utf-8"?>
<ds:datastoreItem xmlns:ds="http://schemas.openxmlformats.org/officeDocument/2006/customXml" ds:itemID="{750105A3-E05A-4CBD-8211-48A2EB27EA8E}">
  <ds:schemaRefs>
    <ds:schemaRef ds:uri="http://schemas.openxmlformats.org/officeDocument/2006/bibliography"/>
  </ds:schemaRefs>
</ds:datastoreItem>
</file>

<file path=customXml/itemProps92.xml><?xml version="1.0" encoding="utf-8"?>
<ds:datastoreItem xmlns:ds="http://schemas.openxmlformats.org/officeDocument/2006/customXml" ds:itemID="{752EC465-F095-41F5-B3E7-E82FFE8EB453}">
  <ds:schemaRefs>
    <ds:schemaRef ds:uri="http://schemas.openxmlformats.org/officeDocument/2006/bibliography"/>
  </ds:schemaRefs>
</ds:datastoreItem>
</file>

<file path=customXml/itemProps93.xml><?xml version="1.0" encoding="utf-8"?>
<ds:datastoreItem xmlns:ds="http://schemas.openxmlformats.org/officeDocument/2006/customXml" ds:itemID="{A8C35F17-0ED2-4276-926A-F787D3C5E1D9}">
  <ds:schemaRefs>
    <ds:schemaRef ds:uri="http://schemas.openxmlformats.org/officeDocument/2006/bibliography"/>
  </ds:schemaRefs>
</ds:datastoreItem>
</file>

<file path=customXml/itemProps94.xml><?xml version="1.0" encoding="utf-8"?>
<ds:datastoreItem xmlns:ds="http://schemas.openxmlformats.org/officeDocument/2006/customXml" ds:itemID="{64F1013D-8DE2-480D-B9C6-9BF2CAB1883E}">
  <ds:schemaRefs>
    <ds:schemaRef ds:uri="http://schemas.openxmlformats.org/officeDocument/2006/bibliography"/>
  </ds:schemaRefs>
</ds:datastoreItem>
</file>

<file path=customXml/itemProps95.xml><?xml version="1.0" encoding="utf-8"?>
<ds:datastoreItem xmlns:ds="http://schemas.openxmlformats.org/officeDocument/2006/customXml" ds:itemID="{E7E5EB73-4953-46EF-AC78-2BE29B4F5DF0}">
  <ds:schemaRefs>
    <ds:schemaRef ds:uri="http://schemas.openxmlformats.org/officeDocument/2006/bibliography"/>
  </ds:schemaRefs>
</ds:datastoreItem>
</file>

<file path=customXml/itemProps96.xml><?xml version="1.0" encoding="utf-8"?>
<ds:datastoreItem xmlns:ds="http://schemas.openxmlformats.org/officeDocument/2006/customXml" ds:itemID="{DECE75C3-BA10-45A8-AE6D-CF3B1A9E9CC4}">
  <ds:schemaRefs>
    <ds:schemaRef ds:uri="http://schemas.openxmlformats.org/officeDocument/2006/bibliography"/>
  </ds:schemaRefs>
</ds:datastoreItem>
</file>

<file path=customXml/itemProps97.xml><?xml version="1.0" encoding="utf-8"?>
<ds:datastoreItem xmlns:ds="http://schemas.openxmlformats.org/officeDocument/2006/customXml" ds:itemID="{2165F2D7-37F5-435E-8B25-3BEF26B44112}">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73</Pages>
  <Words>42118</Words>
  <Characters>240073</Characters>
  <Application>Microsoft Office Word</Application>
  <DocSecurity>8</DocSecurity>
  <Lines>2000</Lines>
  <Paragraphs>563</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281628</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dc:creator>
  <cp:lastModifiedBy>Justin Kellogg</cp:lastModifiedBy>
  <cp:revision>2</cp:revision>
  <cp:lastPrinted>2014-05-23T11:39:00Z</cp:lastPrinted>
  <dcterms:created xsi:type="dcterms:W3CDTF">2014-05-27T22:38:00Z</dcterms:created>
  <dcterms:modified xsi:type="dcterms:W3CDTF">2014-05-27T22:38:00Z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0x010100FB4F0E24EB09774B8A49570B472D2EAA</vt:lpwstr>
  </property>
  <property fmtid="{D5CDD505-2E9C-101B-9397-08002B2CF9AE}" pid="3" name="IsMyDocuments">
    <vt:bool>true</vt:bool>
  </property>
</Properties>
</file>